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8" r:id="rId2"/>
  </p:sldIdLst>
  <p:sldSz cx="32918400" cy="32918400"/>
  <p:notesSz cx="6858000" cy="9144000"/>
  <p:defaultTextStyle>
    <a:defPPr>
      <a:defRPr lang="en-US"/>
    </a:defPPr>
    <a:lvl1pPr marL="0" algn="l" defTabSz="1881012" rtl="0" eaLnBrk="1" latinLnBrk="0" hangingPunct="1">
      <a:defRPr sz="7400" kern="1200">
        <a:solidFill>
          <a:schemeClr val="tx1"/>
        </a:solidFill>
        <a:latin typeface="+mn-lt"/>
        <a:ea typeface="+mn-ea"/>
        <a:cs typeface="+mn-cs"/>
      </a:defRPr>
    </a:lvl1pPr>
    <a:lvl2pPr marL="1881012" algn="l" defTabSz="1881012" rtl="0" eaLnBrk="1" latinLnBrk="0" hangingPunct="1">
      <a:defRPr sz="7400" kern="1200">
        <a:solidFill>
          <a:schemeClr val="tx1"/>
        </a:solidFill>
        <a:latin typeface="+mn-lt"/>
        <a:ea typeface="+mn-ea"/>
        <a:cs typeface="+mn-cs"/>
      </a:defRPr>
    </a:lvl2pPr>
    <a:lvl3pPr marL="3762024" algn="l" defTabSz="1881012" rtl="0" eaLnBrk="1" latinLnBrk="0" hangingPunct="1">
      <a:defRPr sz="7400" kern="1200">
        <a:solidFill>
          <a:schemeClr val="tx1"/>
        </a:solidFill>
        <a:latin typeface="+mn-lt"/>
        <a:ea typeface="+mn-ea"/>
        <a:cs typeface="+mn-cs"/>
      </a:defRPr>
    </a:lvl3pPr>
    <a:lvl4pPr marL="5643037" algn="l" defTabSz="1881012" rtl="0" eaLnBrk="1" latinLnBrk="0" hangingPunct="1">
      <a:defRPr sz="7400" kern="1200">
        <a:solidFill>
          <a:schemeClr val="tx1"/>
        </a:solidFill>
        <a:latin typeface="+mn-lt"/>
        <a:ea typeface="+mn-ea"/>
        <a:cs typeface="+mn-cs"/>
      </a:defRPr>
    </a:lvl4pPr>
    <a:lvl5pPr marL="7524049" algn="l" defTabSz="1881012" rtl="0" eaLnBrk="1" latinLnBrk="0" hangingPunct="1">
      <a:defRPr sz="7400" kern="1200">
        <a:solidFill>
          <a:schemeClr val="tx1"/>
        </a:solidFill>
        <a:latin typeface="+mn-lt"/>
        <a:ea typeface="+mn-ea"/>
        <a:cs typeface="+mn-cs"/>
      </a:defRPr>
    </a:lvl5pPr>
    <a:lvl6pPr marL="9405061" algn="l" defTabSz="1881012" rtl="0" eaLnBrk="1" latinLnBrk="0" hangingPunct="1">
      <a:defRPr sz="7400" kern="1200">
        <a:solidFill>
          <a:schemeClr val="tx1"/>
        </a:solidFill>
        <a:latin typeface="+mn-lt"/>
        <a:ea typeface="+mn-ea"/>
        <a:cs typeface="+mn-cs"/>
      </a:defRPr>
    </a:lvl6pPr>
    <a:lvl7pPr marL="11286073" algn="l" defTabSz="1881012" rtl="0" eaLnBrk="1" latinLnBrk="0" hangingPunct="1">
      <a:defRPr sz="7400" kern="1200">
        <a:solidFill>
          <a:schemeClr val="tx1"/>
        </a:solidFill>
        <a:latin typeface="+mn-lt"/>
        <a:ea typeface="+mn-ea"/>
        <a:cs typeface="+mn-cs"/>
      </a:defRPr>
    </a:lvl7pPr>
    <a:lvl8pPr marL="13167086" algn="l" defTabSz="1881012" rtl="0" eaLnBrk="1" latinLnBrk="0" hangingPunct="1">
      <a:defRPr sz="7400" kern="1200">
        <a:solidFill>
          <a:schemeClr val="tx1"/>
        </a:solidFill>
        <a:latin typeface="+mn-lt"/>
        <a:ea typeface="+mn-ea"/>
        <a:cs typeface="+mn-cs"/>
      </a:defRPr>
    </a:lvl8pPr>
    <a:lvl9pPr marL="15048098" algn="l" defTabSz="1881012" rtl="0" eaLnBrk="1" latinLnBrk="0" hangingPunct="1">
      <a:defRPr sz="7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368">
          <p15:clr>
            <a:srgbClr val="A4A3A4"/>
          </p15:clr>
        </p15:guide>
        <p15:guide id="2" pos="158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80F8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022"/>
    <p:restoredTop sz="94629"/>
  </p:normalViewPr>
  <p:slideViewPr>
    <p:cSldViewPr snapToGrid="0" snapToObjects="1">
      <p:cViewPr>
        <p:scale>
          <a:sx n="35" d="100"/>
          <a:sy n="35" d="100"/>
        </p:scale>
        <p:origin x="1208" y="40"/>
      </p:cViewPr>
      <p:guideLst>
        <p:guide orient="horz" pos="10368"/>
        <p:guide pos="1588"/>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hree 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45511" y="4277688"/>
            <a:ext cx="30175519" cy="1466326"/>
          </a:xfrm>
        </p:spPr>
        <p:txBody>
          <a:bodyPr/>
          <a:lstStyle>
            <a:lvl1pPr algn="ctr">
              <a:defRPr>
                <a:latin typeface="Arial"/>
                <a:cs typeface="Arial"/>
              </a:defRPr>
            </a:lvl1pPr>
          </a:lstStyle>
          <a:p>
            <a:r>
              <a:rPr lang="en-US" dirty="0"/>
              <a:t>Full </a:t>
            </a:r>
            <a:r>
              <a:rPr lang="en-US" dirty="0" err="1"/>
              <a:t>TitLE</a:t>
            </a:r>
            <a:endParaRPr lang="en-US" dirty="0"/>
          </a:p>
        </p:txBody>
      </p:sp>
      <p:sp>
        <p:nvSpPr>
          <p:cNvPr id="3" name="Content Placeholder 2"/>
          <p:cNvSpPr>
            <a:spLocks noGrp="1"/>
          </p:cNvSpPr>
          <p:nvPr>
            <p:ph idx="1" hasCustomPrompt="1"/>
          </p:nvPr>
        </p:nvSpPr>
        <p:spPr>
          <a:xfrm>
            <a:off x="1645919" y="8620714"/>
            <a:ext cx="10058400" cy="19968962"/>
          </a:xfrm>
        </p:spPr>
        <p:txBody>
          <a:bodyPr>
            <a:noAutofit/>
          </a:bodyPr>
          <a:lstStyle>
            <a:lvl1pPr marL="0" indent="0">
              <a:buNone/>
              <a:defRPr sz="3900" baseline="0">
                <a:latin typeface="Arial"/>
                <a:cs typeface="Arial"/>
              </a:defRPr>
            </a:lvl1pPr>
          </a:lstStyle>
          <a:p>
            <a:pPr lvl="0"/>
            <a:r>
              <a:rPr lang="en-US" dirty="0"/>
              <a:t>Hypothesis and Methods</a:t>
            </a:r>
          </a:p>
        </p:txBody>
      </p:sp>
      <p:sp>
        <p:nvSpPr>
          <p:cNvPr id="8" name="Text Placeholder 7"/>
          <p:cNvSpPr>
            <a:spLocks noGrp="1"/>
          </p:cNvSpPr>
          <p:nvPr>
            <p:ph type="body" sz="quarter" idx="13" hasCustomPrompt="1"/>
          </p:nvPr>
        </p:nvSpPr>
        <p:spPr>
          <a:xfrm>
            <a:off x="11704274" y="8620714"/>
            <a:ext cx="10058400" cy="19968962"/>
          </a:xfrm>
        </p:spPr>
        <p:txBody>
          <a:bodyPr>
            <a:normAutofit/>
          </a:bodyPr>
          <a:lstStyle>
            <a:lvl1pPr marL="0" indent="0">
              <a:buNone/>
              <a:defRPr sz="3900">
                <a:latin typeface="Arial"/>
                <a:cs typeface="Arial"/>
              </a:defRPr>
            </a:lvl1pPr>
          </a:lstStyle>
          <a:p>
            <a:pPr lvl="0"/>
            <a:r>
              <a:rPr lang="en-US" dirty="0"/>
              <a:t>Results</a:t>
            </a:r>
          </a:p>
        </p:txBody>
      </p:sp>
      <p:sp>
        <p:nvSpPr>
          <p:cNvPr id="9" name="Text Placeholder 8"/>
          <p:cNvSpPr>
            <a:spLocks noGrp="1"/>
          </p:cNvSpPr>
          <p:nvPr>
            <p:ph type="body" sz="quarter" idx="14" hasCustomPrompt="1"/>
          </p:nvPr>
        </p:nvSpPr>
        <p:spPr>
          <a:xfrm>
            <a:off x="21762630" y="8620714"/>
            <a:ext cx="10058400" cy="19968962"/>
          </a:xfrm>
        </p:spPr>
        <p:txBody>
          <a:bodyPr>
            <a:normAutofit/>
          </a:bodyPr>
          <a:lstStyle>
            <a:lvl1pPr marL="0" indent="0">
              <a:buNone/>
              <a:defRPr sz="3900">
                <a:latin typeface="Arial"/>
                <a:cs typeface="Arial"/>
              </a:defRPr>
            </a:lvl1pPr>
          </a:lstStyle>
          <a:p>
            <a:pPr lvl="0"/>
            <a:r>
              <a:rPr lang="en-US" dirty="0"/>
              <a:t>Conclusions</a:t>
            </a:r>
          </a:p>
        </p:txBody>
      </p:sp>
      <p:sp>
        <p:nvSpPr>
          <p:cNvPr id="10" name="Text Placeholder 9"/>
          <p:cNvSpPr>
            <a:spLocks noGrp="1"/>
          </p:cNvSpPr>
          <p:nvPr>
            <p:ph type="body" sz="quarter" idx="15" hasCustomPrompt="1"/>
          </p:nvPr>
        </p:nvSpPr>
        <p:spPr>
          <a:xfrm>
            <a:off x="1645103" y="5744185"/>
            <a:ext cx="30175927" cy="2876187"/>
          </a:xfrm>
        </p:spPr>
        <p:txBody>
          <a:bodyPr>
            <a:normAutofit/>
          </a:bodyPr>
          <a:lstStyle>
            <a:lvl1pPr marL="0" indent="0" algn="ctr">
              <a:buNone/>
              <a:defRPr sz="3900" b="1" baseline="0">
                <a:latin typeface="Arial"/>
                <a:cs typeface="Arial"/>
              </a:defRPr>
            </a:lvl1pPr>
          </a:lstStyle>
          <a:p>
            <a:pPr lvl="0"/>
            <a:r>
              <a:rPr lang="en-US" dirty="0"/>
              <a:t>Authors and Affiliations</a:t>
            </a:r>
          </a:p>
        </p:txBody>
      </p:sp>
      <p:sp>
        <p:nvSpPr>
          <p:cNvPr id="12" name="Text Placeholder 11"/>
          <p:cNvSpPr>
            <a:spLocks noGrp="1"/>
          </p:cNvSpPr>
          <p:nvPr>
            <p:ph type="body" sz="quarter" idx="16" hasCustomPrompt="1"/>
          </p:nvPr>
        </p:nvSpPr>
        <p:spPr>
          <a:xfrm>
            <a:off x="1645918" y="28589676"/>
            <a:ext cx="14801667" cy="2990850"/>
          </a:xfrm>
        </p:spPr>
        <p:txBody>
          <a:bodyPr>
            <a:noAutofit/>
          </a:bodyPr>
          <a:lstStyle>
            <a:lvl1pPr marL="0" indent="0">
              <a:buNone/>
              <a:defRPr sz="2800" baseline="0"/>
            </a:lvl1pPr>
          </a:lstStyle>
          <a:p>
            <a:pPr lvl="0"/>
            <a:r>
              <a:rPr lang="en-US" dirty="0"/>
              <a:t>REFERENCES:  </a:t>
            </a:r>
          </a:p>
        </p:txBody>
      </p:sp>
      <p:sp>
        <p:nvSpPr>
          <p:cNvPr id="14" name="Picture Placeholder 13"/>
          <p:cNvSpPr>
            <a:spLocks noGrp="1"/>
          </p:cNvSpPr>
          <p:nvPr>
            <p:ph type="pic" sz="quarter" idx="17" hasCustomPrompt="1"/>
          </p:nvPr>
        </p:nvSpPr>
        <p:spPr>
          <a:xfrm>
            <a:off x="28699270" y="28604392"/>
            <a:ext cx="3121760" cy="2990850"/>
          </a:xfrm>
        </p:spPr>
        <p:txBody>
          <a:bodyPr/>
          <a:lstStyle>
            <a:lvl1pPr marL="0" indent="0">
              <a:buNone/>
              <a:defRPr/>
            </a:lvl1pPr>
          </a:lstStyle>
          <a:p>
            <a:r>
              <a:rPr lang="en-US" dirty="0"/>
              <a:t>QR code</a:t>
            </a:r>
          </a:p>
        </p:txBody>
      </p:sp>
      <p:sp>
        <p:nvSpPr>
          <p:cNvPr id="18" name="Vertical Text Placeholder 17"/>
          <p:cNvSpPr>
            <a:spLocks noGrp="1"/>
          </p:cNvSpPr>
          <p:nvPr>
            <p:ph type="body" orient="vert" sz="quarter" idx="18" hasCustomPrompt="1"/>
          </p:nvPr>
        </p:nvSpPr>
        <p:spPr>
          <a:xfrm>
            <a:off x="28698825" y="28589763"/>
            <a:ext cx="3732213" cy="3005137"/>
          </a:xfrm>
        </p:spPr>
        <p:txBody>
          <a:bodyPr vert="eaVert" tIns="192024" rIns="91440" anchor="t">
            <a:normAutofit/>
          </a:bodyPr>
          <a:lstStyle>
            <a:lvl1pPr marL="0" indent="0" algn="ctr">
              <a:buNone/>
              <a:defRPr sz="2800" cap="all" baseline="0">
                <a:solidFill>
                  <a:srgbClr val="580F8B"/>
                </a:solidFill>
              </a:defRPr>
            </a:lvl1pPr>
          </a:lstStyle>
          <a:p>
            <a:pPr lvl="0"/>
            <a:r>
              <a:rPr lang="en-US" dirty="0"/>
              <a:t>READ ONLINE</a:t>
            </a:r>
          </a:p>
        </p:txBody>
      </p:sp>
      <p:sp>
        <p:nvSpPr>
          <p:cNvPr id="11" name="Text Placeholder 11"/>
          <p:cNvSpPr>
            <a:spLocks noGrp="1"/>
          </p:cNvSpPr>
          <p:nvPr>
            <p:ph type="body" sz="quarter" idx="19" hasCustomPrompt="1"/>
          </p:nvPr>
        </p:nvSpPr>
        <p:spPr>
          <a:xfrm>
            <a:off x="16447585" y="28604392"/>
            <a:ext cx="12251240" cy="2990850"/>
          </a:xfrm>
        </p:spPr>
        <p:txBody>
          <a:bodyPr>
            <a:noAutofit/>
          </a:bodyPr>
          <a:lstStyle>
            <a:lvl1pPr marL="0" indent="0">
              <a:buNone/>
              <a:defRPr sz="2800" baseline="0"/>
            </a:lvl1pPr>
          </a:lstStyle>
          <a:p>
            <a:pPr lvl="0"/>
            <a:r>
              <a:rPr lang="en-US" dirty="0"/>
              <a:t>FUNDING:  </a:t>
            </a:r>
          </a:p>
        </p:txBody>
      </p:sp>
      <p:sp>
        <p:nvSpPr>
          <p:cNvPr id="13" name="Text Placeholder 11"/>
          <p:cNvSpPr>
            <a:spLocks noGrp="1"/>
          </p:cNvSpPr>
          <p:nvPr>
            <p:ph type="body" sz="quarter" idx="20" hasCustomPrompt="1"/>
          </p:nvPr>
        </p:nvSpPr>
        <p:spPr>
          <a:xfrm>
            <a:off x="11704319" y="31595241"/>
            <a:ext cx="10058355" cy="866282"/>
          </a:xfrm>
        </p:spPr>
        <p:txBody>
          <a:bodyPr>
            <a:noAutofit/>
          </a:bodyPr>
          <a:lstStyle>
            <a:lvl1pPr marL="0" indent="0" algn="ctr">
              <a:buNone/>
              <a:defRPr sz="2800" baseline="0"/>
            </a:lvl1pPr>
          </a:lstStyle>
          <a:p>
            <a:pPr lvl="0"/>
            <a:r>
              <a:rPr lang="en-US" dirty="0"/>
              <a:t>Presenter’s e-mail  </a:t>
            </a:r>
          </a:p>
        </p:txBody>
      </p:sp>
    </p:spTree>
    <p:extLst>
      <p:ext uri="{BB962C8B-B14F-4D97-AF65-F5344CB8AC3E}">
        <p14:creationId xmlns:p14="http://schemas.microsoft.com/office/powerpoint/2010/main" val="17254157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ideb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29715" y="4667981"/>
            <a:ext cx="30190500" cy="1369714"/>
          </a:xfrm>
        </p:spPr>
        <p:txBody>
          <a:bodyPr/>
          <a:lstStyle>
            <a:lvl1pPr algn="l">
              <a:defRPr/>
            </a:lvl1pPr>
          </a:lstStyle>
          <a:p>
            <a:r>
              <a:rPr lang="en-US" dirty="0"/>
              <a:t>FULL </a:t>
            </a:r>
            <a:r>
              <a:rPr lang="en-US" dirty="0" err="1"/>
              <a:t>TitLE</a:t>
            </a:r>
            <a:endParaRPr lang="en-US" dirty="0"/>
          </a:p>
        </p:txBody>
      </p:sp>
      <p:sp>
        <p:nvSpPr>
          <p:cNvPr id="3" name="Content Placeholder 2"/>
          <p:cNvSpPr>
            <a:spLocks noGrp="1"/>
          </p:cNvSpPr>
          <p:nvPr>
            <p:ph idx="1" hasCustomPrompt="1"/>
          </p:nvPr>
        </p:nvSpPr>
        <p:spPr>
          <a:xfrm>
            <a:off x="1638588" y="12254376"/>
            <a:ext cx="20132187" cy="8229600"/>
          </a:xfrm>
        </p:spPr>
        <p:txBody>
          <a:bodyPr>
            <a:normAutofit/>
          </a:bodyPr>
          <a:lstStyle>
            <a:lvl1pPr marL="0" indent="0">
              <a:buNone/>
              <a:defRPr sz="3900">
                <a:latin typeface="Arial"/>
                <a:cs typeface="Arial"/>
              </a:defRPr>
            </a:lvl1pPr>
          </a:lstStyle>
          <a:p>
            <a:pPr lvl="0"/>
            <a:r>
              <a:rPr lang="en-US" dirty="0"/>
              <a:t>Methods</a:t>
            </a:r>
          </a:p>
        </p:txBody>
      </p:sp>
      <p:sp>
        <p:nvSpPr>
          <p:cNvPr id="8" name="Text Placeholder 7"/>
          <p:cNvSpPr>
            <a:spLocks noGrp="1"/>
          </p:cNvSpPr>
          <p:nvPr>
            <p:ph type="body" sz="quarter" idx="13" hasCustomPrompt="1"/>
          </p:nvPr>
        </p:nvSpPr>
        <p:spPr>
          <a:xfrm>
            <a:off x="1638588" y="20483976"/>
            <a:ext cx="20132188" cy="8229600"/>
          </a:xfrm>
        </p:spPr>
        <p:txBody>
          <a:bodyPr>
            <a:normAutofit/>
          </a:bodyPr>
          <a:lstStyle>
            <a:lvl1pPr marL="0" indent="0">
              <a:buNone/>
              <a:defRPr sz="3900">
                <a:latin typeface="Arial"/>
                <a:cs typeface="Arial"/>
              </a:defRPr>
            </a:lvl1pPr>
          </a:lstStyle>
          <a:p>
            <a:pPr lvl="0"/>
            <a:r>
              <a:rPr lang="en-US" dirty="0"/>
              <a:t>Results</a:t>
            </a:r>
          </a:p>
          <a:p>
            <a:pPr lvl="0"/>
            <a:endParaRPr lang="en-US" dirty="0"/>
          </a:p>
        </p:txBody>
      </p:sp>
      <p:sp>
        <p:nvSpPr>
          <p:cNvPr id="9" name="Text Placeholder 8"/>
          <p:cNvSpPr>
            <a:spLocks noGrp="1"/>
          </p:cNvSpPr>
          <p:nvPr>
            <p:ph type="body" sz="quarter" idx="14" hasCustomPrompt="1"/>
          </p:nvPr>
        </p:nvSpPr>
        <p:spPr>
          <a:xfrm>
            <a:off x="21761815" y="9046618"/>
            <a:ext cx="10058400" cy="19681674"/>
          </a:xfrm>
          <a:solidFill>
            <a:schemeClr val="accent6">
              <a:lumMod val="85000"/>
            </a:schemeClr>
          </a:solidFill>
        </p:spPr>
        <p:txBody>
          <a:bodyPr>
            <a:noAutofit/>
          </a:bodyPr>
          <a:lstStyle>
            <a:lvl1pPr marL="0" indent="0">
              <a:buNone/>
              <a:defRPr sz="3900">
                <a:latin typeface="Arial"/>
                <a:cs typeface="Arial"/>
              </a:defRPr>
            </a:lvl1pPr>
          </a:lstStyle>
          <a:p>
            <a:pPr lvl="0"/>
            <a:r>
              <a:rPr lang="en-US" dirty="0"/>
              <a:t>Conclusions</a:t>
            </a:r>
          </a:p>
        </p:txBody>
      </p:sp>
      <p:sp>
        <p:nvSpPr>
          <p:cNvPr id="10" name="Text Placeholder 9"/>
          <p:cNvSpPr>
            <a:spLocks noGrp="1"/>
          </p:cNvSpPr>
          <p:nvPr>
            <p:ph type="body" sz="quarter" idx="15" hasCustomPrompt="1"/>
          </p:nvPr>
        </p:nvSpPr>
        <p:spPr>
          <a:xfrm>
            <a:off x="1629715" y="6077512"/>
            <a:ext cx="30191314" cy="2969106"/>
          </a:xfrm>
        </p:spPr>
        <p:txBody>
          <a:bodyPr>
            <a:normAutofit/>
          </a:bodyPr>
          <a:lstStyle>
            <a:lvl1pPr marL="0" indent="0" algn="l">
              <a:buNone/>
              <a:defRPr sz="4000" b="1" baseline="0"/>
            </a:lvl1pPr>
          </a:lstStyle>
          <a:p>
            <a:pPr lvl="0"/>
            <a:r>
              <a:rPr lang="en-US" dirty="0"/>
              <a:t>Authors and Affiliations</a:t>
            </a:r>
          </a:p>
        </p:txBody>
      </p:sp>
      <p:sp>
        <p:nvSpPr>
          <p:cNvPr id="7" name="Text Placeholder 11"/>
          <p:cNvSpPr>
            <a:spLocks noGrp="1"/>
          </p:cNvSpPr>
          <p:nvPr>
            <p:ph type="body" sz="quarter" idx="16" hasCustomPrompt="1"/>
          </p:nvPr>
        </p:nvSpPr>
        <p:spPr>
          <a:xfrm>
            <a:off x="1630530" y="28728292"/>
            <a:ext cx="15312652" cy="2976134"/>
          </a:xfrm>
        </p:spPr>
        <p:txBody>
          <a:bodyPr>
            <a:noAutofit/>
          </a:bodyPr>
          <a:lstStyle>
            <a:lvl1pPr marL="0" indent="0">
              <a:buNone/>
              <a:defRPr sz="2800" baseline="0"/>
            </a:lvl1pPr>
          </a:lstStyle>
          <a:p>
            <a:pPr lvl="0"/>
            <a:r>
              <a:rPr lang="en-US" dirty="0"/>
              <a:t>REFERENCES:</a:t>
            </a:r>
          </a:p>
        </p:txBody>
      </p:sp>
      <p:sp>
        <p:nvSpPr>
          <p:cNvPr id="11" name="Picture Placeholder 13"/>
          <p:cNvSpPr>
            <a:spLocks noGrp="1"/>
          </p:cNvSpPr>
          <p:nvPr>
            <p:ph type="pic" sz="quarter" idx="17" hasCustomPrompt="1"/>
          </p:nvPr>
        </p:nvSpPr>
        <p:spPr>
          <a:xfrm>
            <a:off x="28699270" y="28728292"/>
            <a:ext cx="3121760" cy="2990850"/>
          </a:xfrm>
        </p:spPr>
        <p:txBody>
          <a:bodyPr/>
          <a:lstStyle>
            <a:lvl1pPr marL="0" indent="0">
              <a:buNone/>
              <a:defRPr/>
            </a:lvl1pPr>
          </a:lstStyle>
          <a:p>
            <a:r>
              <a:rPr lang="en-US" dirty="0"/>
              <a:t>QR code</a:t>
            </a:r>
          </a:p>
        </p:txBody>
      </p:sp>
      <p:sp>
        <p:nvSpPr>
          <p:cNvPr id="12" name="Vertical Text Placeholder 17"/>
          <p:cNvSpPr>
            <a:spLocks noGrp="1"/>
          </p:cNvSpPr>
          <p:nvPr>
            <p:ph type="body" orient="vert" sz="quarter" idx="18" hasCustomPrompt="1"/>
          </p:nvPr>
        </p:nvSpPr>
        <p:spPr>
          <a:xfrm>
            <a:off x="28698825" y="28713663"/>
            <a:ext cx="3732213" cy="3005137"/>
          </a:xfrm>
        </p:spPr>
        <p:txBody>
          <a:bodyPr vert="eaVert" tIns="192024" rIns="91440" anchor="t">
            <a:normAutofit/>
          </a:bodyPr>
          <a:lstStyle>
            <a:lvl1pPr marL="0" indent="0" algn="ctr">
              <a:buNone/>
              <a:defRPr sz="2800" cap="all" baseline="0">
                <a:solidFill>
                  <a:srgbClr val="580F8B"/>
                </a:solidFill>
              </a:defRPr>
            </a:lvl1pPr>
          </a:lstStyle>
          <a:p>
            <a:pPr lvl="0"/>
            <a:r>
              <a:rPr lang="en-US" dirty="0"/>
              <a:t>READ ONLINE</a:t>
            </a:r>
          </a:p>
        </p:txBody>
      </p:sp>
      <p:sp>
        <p:nvSpPr>
          <p:cNvPr id="13" name="Text Placeholder 11"/>
          <p:cNvSpPr>
            <a:spLocks noGrp="1"/>
          </p:cNvSpPr>
          <p:nvPr>
            <p:ph type="body" sz="quarter" idx="19" hasCustomPrompt="1"/>
          </p:nvPr>
        </p:nvSpPr>
        <p:spPr>
          <a:xfrm>
            <a:off x="16943181" y="28728292"/>
            <a:ext cx="11755644" cy="2990850"/>
          </a:xfrm>
        </p:spPr>
        <p:txBody>
          <a:bodyPr>
            <a:noAutofit/>
          </a:bodyPr>
          <a:lstStyle>
            <a:lvl1pPr marL="0" indent="0">
              <a:buNone/>
              <a:defRPr sz="2800" baseline="0"/>
            </a:lvl1pPr>
          </a:lstStyle>
          <a:p>
            <a:pPr lvl="0"/>
            <a:r>
              <a:rPr lang="en-US" dirty="0"/>
              <a:t>FUNDING:  </a:t>
            </a:r>
          </a:p>
        </p:txBody>
      </p:sp>
      <p:sp>
        <p:nvSpPr>
          <p:cNvPr id="14" name="Text Placeholder 7"/>
          <p:cNvSpPr>
            <a:spLocks noGrp="1"/>
          </p:cNvSpPr>
          <p:nvPr>
            <p:ph type="body" sz="quarter" idx="20" hasCustomPrompt="1"/>
          </p:nvPr>
        </p:nvSpPr>
        <p:spPr>
          <a:xfrm>
            <a:off x="1638588" y="9053976"/>
            <a:ext cx="20132187" cy="3200400"/>
          </a:xfrm>
        </p:spPr>
        <p:txBody>
          <a:bodyPr>
            <a:normAutofit/>
          </a:bodyPr>
          <a:lstStyle>
            <a:lvl1pPr marL="0" indent="0">
              <a:buNone/>
              <a:defRPr sz="3900">
                <a:latin typeface="Arial"/>
                <a:cs typeface="Arial"/>
              </a:defRPr>
            </a:lvl1pPr>
          </a:lstStyle>
          <a:p>
            <a:pPr lvl="0"/>
            <a:r>
              <a:rPr lang="en-US" dirty="0"/>
              <a:t>Hypothesis</a:t>
            </a:r>
          </a:p>
          <a:p>
            <a:pPr lvl="0"/>
            <a:endParaRPr lang="en-US" dirty="0"/>
          </a:p>
        </p:txBody>
      </p:sp>
      <p:sp>
        <p:nvSpPr>
          <p:cNvPr id="4" name="TextBox 3"/>
          <p:cNvSpPr txBox="1"/>
          <p:nvPr userDrawn="1"/>
        </p:nvSpPr>
        <p:spPr>
          <a:xfrm>
            <a:off x="4770109" y="7526861"/>
            <a:ext cx="184666" cy="1231106"/>
          </a:xfrm>
          <a:prstGeom prst="rect">
            <a:avLst/>
          </a:prstGeom>
          <a:noFill/>
        </p:spPr>
        <p:txBody>
          <a:bodyPr wrap="none" rtlCol="0">
            <a:spAutoFit/>
          </a:bodyPr>
          <a:lstStyle/>
          <a:p>
            <a:endParaRPr lang="en-US" dirty="0"/>
          </a:p>
        </p:txBody>
      </p:sp>
      <p:sp>
        <p:nvSpPr>
          <p:cNvPr id="15" name="Text Placeholder 11"/>
          <p:cNvSpPr>
            <a:spLocks noGrp="1"/>
          </p:cNvSpPr>
          <p:nvPr>
            <p:ph type="body" sz="quarter" idx="21" hasCustomPrompt="1"/>
          </p:nvPr>
        </p:nvSpPr>
        <p:spPr>
          <a:xfrm>
            <a:off x="11704682" y="31767388"/>
            <a:ext cx="10058355" cy="866282"/>
          </a:xfrm>
        </p:spPr>
        <p:txBody>
          <a:bodyPr>
            <a:noAutofit/>
          </a:bodyPr>
          <a:lstStyle>
            <a:lvl1pPr marL="0" indent="0" algn="ctr">
              <a:buNone/>
              <a:defRPr sz="2800" baseline="0"/>
            </a:lvl1pPr>
          </a:lstStyle>
          <a:p>
            <a:pPr lvl="0"/>
            <a:r>
              <a:rPr lang="en-US" dirty="0"/>
              <a:t>Presenter’s e-mail  </a:t>
            </a:r>
          </a:p>
        </p:txBody>
      </p:sp>
    </p:spTree>
    <p:extLst>
      <p:ext uri="{BB962C8B-B14F-4D97-AF65-F5344CB8AC3E}">
        <p14:creationId xmlns:p14="http://schemas.microsoft.com/office/powerpoint/2010/main" val="2808848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579119" y="4427309"/>
            <a:ext cx="30220831" cy="1406643"/>
          </a:xfrm>
        </p:spPr>
        <p:txBody>
          <a:bodyPr/>
          <a:lstStyle>
            <a:lvl1pPr algn="l">
              <a:defRPr/>
            </a:lvl1pPr>
          </a:lstStyle>
          <a:p>
            <a:r>
              <a:rPr lang="en-US" dirty="0"/>
              <a:t>Poster </a:t>
            </a:r>
            <a:r>
              <a:rPr lang="en-US" dirty="0" err="1"/>
              <a:t>TitLE</a:t>
            </a:r>
            <a:endParaRPr lang="en-US" dirty="0"/>
          </a:p>
        </p:txBody>
      </p:sp>
      <p:sp>
        <p:nvSpPr>
          <p:cNvPr id="3" name="Content Placeholder 2"/>
          <p:cNvSpPr>
            <a:spLocks noGrp="1"/>
          </p:cNvSpPr>
          <p:nvPr>
            <p:ph idx="1" hasCustomPrompt="1"/>
          </p:nvPr>
        </p:nvSpPr>
        <p:spPr>
          <a:xfrm>
            <a:off x="1599721" y="8883676"/>
            <a:ext cx="9601519" cy="6264639"/>
          </a:xfrm>
          <a:solidFill>
            <a:schemeClr val="accent6">
              <a:lumMod val="85000"/>
            </a:schemeClr>
          </a:solidFill>
        </p:spPr>
        <p:txBody>
          <a:bodyPr>
            <a:normAutofit/>
          </a:bodyPr>
          <a:lstStyle>
            <a:lvl1pPr marL="0" indent="0">
              <a:buNone/>
              <a:defRPr sz="3900">
                <a:latin typeface="Arial"/>
                <a:cs typeface="Arial"/>
              </a:defRPr>
            </a:lvl1pPr>
          </a:lstStyle>
          <a:p>
            <a:pPr lvl="0"/>
            <a:r>
              <a:rPr lang="en-US" dirty="0"/>
              <a:t>Hypothesis</a:t>
            </a:r>
          </a:p>
        </p:txBody>
      </p:sp>
      <p:sp>
        <p:nvSpPr>
          <p:cNvPr id="8" name="Text Placeholder 7"/>
          <p:cNvSpPr>
            <a:spLocks noGrp="1"/>
          </p:cNvSpPr>
          <p:nvPr>
            <p:ph type="body" sz="quarter" idx="13" hasCustomPrompt="1"/>
          </p:nvPr>
        </p:nvSpPr>
        <p:spPr>
          <a:xfrm>
            <a:off x="11933194" y="19887450"/>
            <a:ext cx="9601200" cy="9474726"/>
          </a:xfrm>
        </p:spPr>
        <p:txBody>
          <a:bodyPr>
            <a:normAutofit/>
          </a:bodyPr>
          <a:lstStyle>
            <a:lvl1pPr marL="0" indent="0">
              <a:buNone/>
              <a:defRPr sz="3900">
                <a:latin typeface="Arial"/>
                <a:cs typeface="Arial"/>
              </a:defRPr>
            </a:lvl1pPr>
          </a:lstStyle>
          <a:p>
            <a:pPr lvl="0"/>
            <a:r>
              <a:rPr lang="en-US" dirty="0"/>
              <a:t>Results</a:t>
            </a:r>
          </a:p>
        </p:txBody>
      </p:sp>
      <p:sp>
        <p:nvSpPr>
          <p:cNvPr id="9" name="Text Placeholder 8"/>
          <p:cNvSpPr>
            <a:spLocks noGrp="1"/>
          </p:cNvSpPr>
          <p:nvPr>
            <p:ph type="body" sz="quarter" idx="14" hasCustomPrompt="1"/>
          </p:nvPr>
        </p:nvSpPr>
        <p:spPr>
          <a:xfrm>
            <a:off x="22220556" y="8883675"/>
            <a:ext cx="9601200" cy="14811997"/>
          </a:xfrm>
          <a:solidFill>
            <a:schemeClr val="accent6">
              <a:lumMod val="85000"/>
            </a:schemeClr>
          </a:solidFill>
          <a:ln>
            <a:noFill/>
          </a:ln>
        </p:spPr>
        <p:txBody>
          <a:bodyPr>
            <a:noAutofit/>
          </a:bodyPr>
          <a:lstStyle>
            <a:lvl1pPr marL="0" indent="0">
              <a:buNone/>
              <a:defRPr sz="3900">
                <a:latin typeface="Arial"/>
                <a:cs typeface="Arial"/>
              </a:defRPr>
            </a:lvl1pPr>
          </a:lstStyle>
          <a:p>
            <a:pPr lvl="0"/>
            <a:r>
              <a:rPr lang="en-US" dirty="0"/>
              <a:t>Conclusions</a:t>
            </a:r>
          </a:p>
          <a:p>
            <a:pPr lvl="0"/>
            <a:endParaRPr lang="en-US" dirty="0"/>
          </a:p>
        </p:txBody>
      </p:sp>
      <p:sp>
        <p:nvSpPr>
          <p:cNvPr id="10" name="Text Placeholder 9"/>
          <p:cNvSpPr>
            <a:spLocks noGrp="1"/>
          </p:cNvSpPr>
          <p:nvPr>
            <p:ph type="body" sz="quarter" idx="15" hasCustomPrompt="1"/>
          </p:nvPr>
        </p:nvSpPr>
        <p:spPr>
          <a:xfrm>
            <a:off x="1599794" y="5841267"/>
            <a:ext cx="30221237" cy="3027779"/>
          </a:xfrm>
        </p:spPr>
        <p:txBody>
          <a:bodyPr>
            <a:normAutofit/>
          </a:bodyPr>
          <a:lstStyle>
            <a:lvl1pPr marL="0" indent="0" algn="l">
              <a:buNone/>
              <a:defRPr sz="4000" b="1"/>
            </a:lvl1pPr>
          </a:lstStyle>
          <a:p>
            <a:pPr lvl="0"/>
            <a:r>
              <a:rPr lang="en-US" dirty="0"/>
              <a:t>Authors</a:t>
            </a:r>
          </a:p>
          <a:p>
            <a:pPr lvl="0"/>
            <a:r>
              <a:rPr lang="en-US" dirty="0"/>
              <a:t>Affiliations</a:t>
            </a:r>
          </a:p>
        </p:txBody>
      </p:sp>
      <p:sp>
        <p:nvSpPr>
          <p:cNvPr id="5" name="Text Placeholder 4"/>
          <p:cNvSpPr>
            <a:spLocks noGrp="1"/>
          </p:cNvSpPr>
          <p:nvPr>
            <p:ph type="body" sz="quarter" idx="16" hasCustomPrompt="1"/>
          </p:nvPr>
        </p:nvSpPr>
        <p:spPr>
          <a:xfrm>
            <a:off x="1600040" y="15148315"/>
            <a:ext cx="9601200" cy="14218920"/>
          </a:xfrm>
        </p:spPr>
        <p:txBody>
          <a:bodyPr/>
          <a:lstStyle>
            <a:lvl1pPr marL="0" indent="0">
              <a:buNone/>
              <a:defRPr/>
            </a:lvl1pPr>
          </a:lstStyle>
          <a:p>
            <a:pPr lvl="0"/>
            <a:r>
              <a:rPr lang="en-US" dirty="0"/>
              <a:t>Methods</a:t>
            </a:r>
          </a:p>
        </p:txBody>
      </p:sp>
      <p:sp>
        <p:nvSpPr>
          <p:cNvPr id="7" name="Content Placeholder 6"/>
          <p:cNvSpPr>
            <a:spLocks noGrp="1"/>
          </p:cNvSpPr>
          <p:nvPr>
            <p:ph sz="quarter" idx="17" hasCustomPrompt="1"/>
          </p:nvPr>
        </p:nvSpPr>
        <p:spPr>
          <a:xfrm>
            <a:off x="11933375" y="8883676"/>
            <a:ext cx="9600838" cy="11003774"/>
          </a:xfrm>
          <a:solidFill>
            <a:schemeClr val="accent6">
              <a:lumMod val="85000"/>
            </a:schemeClr>
          </a:solidFill>
        </p:spPr>
        <p:txBody>
          <a:bodyPr/>
          <a:lstStyle>
            <a:lvl1pPr marL="0" indent="0">
              <a:buNone/>
              <a:defRPr baseline="0">
                <a:solidFill>
                  <a:schemeClr val="tx1"/>
                </a:solidFill>
                <a:latin typeface="Arial"/>
                <a:cs typeface="Arial"/>
              </a:defRPr>
            </a:lvl1pPr>
          </a:lstStyle>
          <a:p>
            <a:pPr lvl="0"/>
            <a:r>
              <a:rPr lang="en-US" dirty="0"/>
              <a:t>Key Points</a:t>
            </a:r>
          </a:p>
        </p:txBody>
      </p:sp>
      <p:sp>
        <p:nvSpPr>
          <p:cNvPr id="16" name="Text Placeholder 15"/>
          <p:cNvSpPr>
            <a:spLocks noGrp="1"/>
          </p:cNvSpPr>
          <p:nvPr>
            <p:ph type="body" sz="quarter" idx="20" hasCustomPrompt="1"/>
          </p:nvPr>
        </p:nvSpPr>
        <p:spPr>
          <a:xfrm>
            <a:off x="22220556" y="23695673"/>
            <a:ext cx="9601200" cy="5560823"/>
          </a:xfrm>
        </p:spPr>
        <p:txBody>
          <a:bodyPr>
            <a:noAutofit/>
          </a:bodyPr>
          <a:lstStyle>
            <a:lvl1pPr marL="0" indent="0">
              <a:buNone/>
              <a:defRPr sz="2800" baseline="0"/>
            </a:lvl1pPr>
          </a:lstStyle>
          <a:p>
            <a:pPr lvl="0"/>
            <a:r>
              <a:rPr lang="en-US" dirty="0"/>
              <a:t>REFERENCES:</a:t>
            </a:r>
          </a:p>
        </p:txBody>
      </p:sp>
      <p:sp>
        <p:nvSpPr>
          <p:cNvPr id="19" name="Picture Placeholder 13"/>
          <p:cNvSpPr>
            <a:spLocks noGrp="1"/>
          </p:cNvSpPr>
          <p:nvPr>
            <p:ph type="pic" sz="quarter" idx="21" hasCustomPrompt="1"/>
          </p:nvPr>
        </p:nvSpPr>
        <p:spPr>
          <a:xfrm>
            <a:off x="28678190" y="29271125"/>
            <a:ext cx="3121760" cy="2990850"/>
          </a:xfrm>
        </p:spPr>
        <p:txBody>
          <a:bodyPr/>
          <a:lstStyle>
            <a:lvl1pPr marL="0" indent="0">
              <a:buNone/>
              <a:defRPr/>
            </a:lvl1pPr>
          </a:lstStyle>
          <a:p>
            <a:r>
              <a:rPr lang="en-US" dirty="0"/>
              <a:t>QR code</a:t>
            </a:r>
          </a:p>
        </p:txBody>
      </p:sp>
      <p:sp>
        <p:nvSpPr>
          <p:cNvPr id="20" name="Vertical Text Placeholder 17"/>
          <p:cNvSpPr>
            <a:spLocks noGrp="1"/>
          </p:cNvSpPr>
          <p:nvPr>
            <p:ph type="body" orient="vert" sz="quarter" idx="18" hasCustomPrompt="1"/>
          </p:nvPr>
        </p:nvSpPr>
        <p:spPr>
          <a:xfrm>
            <a:off x="28677745" y="29256496"/>
            <a:ext cx="3732213" cy="3005137"/>
          </a:xfrm>
        </p:spPr>
        <p:txBody>
          <a:bodyPr vert="eaVert" tIns="192024" rIns="91440" anchor="t">
            <a:normAutofit/>
          </a:bodyPr>
          <a:lstStyle>
            <a:lvl1pPr marL="0" indent="0" algn="ctr">
              <a:buNone/>
              <a:defRPr sz="2800" cap="all" baseline="0">
                <a:solidFill>
                  <a:srgbClr val="580F8B"/>
                </a:solidFill>
              </a:defRPr>
            </a:lvl1pPr>
          </a:lstStyle>
          <a:p>
            <a:pPr lvl="0"/>
            <a:r>
              <a:rPr lang="en-US" dirty="0"/>
              <a:t>READ ONLINE</a:t>
            </a:r>
          </a:p>
        </p:txBody>
      </p:sp>
      <p:sp>
        <p:nvSpPr>
          <p:cNvPr id="12" name="Text Placeholder 11"/>
          <p:cNvSpPr>
            <a:spLocks noGrp="1"/>
          </p:cNvSpPr>
          <p:nvPr>
            <p:ph type="body" sz="quarter" idx="22" hasCustomPrompt="1"/>
          </p:nvPr>
        </p:nvSpPr>
        <p:spPr>
          <a:xfrm>
            <a:off x="1599881" y="29364049"/>
            <a:ext cx="19934151" cy="2897584"/>
          </a:xfrm>
        </p:spPr>
        <p:txBody>
          <a:bodyPr>
            <a:noAutofit/>
          </a:bodyPr>
          <a:lstStyle>
            <a:lvl1pPr marL="0" indent="0">
              <a:buNone/>
              <a:defRPr sz="2800" baseline="0"/>
            </a:lvl1pPr>
          </a:lstStyle>
          <a:p>
            <a:pPr lvl="0"/>
            <a:r>
              <a:rPr lang="en-US" dirty="0"/>
              <a:t>FUNDING:</a:t>
            </a:r>
          </a:p>
        </p:txBody>
      </p:sp>
      <p:sp>
        <p:nvSpPr>
          <p:cNvPr id="13" name="Text Placeholder 11"/>
          <p:cNvSpPr>
            <a:spLocks noGrp="1"/>
          </p:cNvSpPr>
          <p:nvPr>
            <p:ph type="body" sz="quarter" idx="23" hasCustomPrompt="1"/>
          </p:nvPr>
        </p:nvSpPr>
        <p:spPr>
          <a:xfrm>
            <a:off x="22220111" y="29271125"/>
            <a:ext cx="6457634" cy="866282"/>
          </a:xfrm>
        </p:spPr>
        <p:txBody>
          <a:bodyPr>
            <a:noAutofit/>
          </a:bodyPr>
          <a:lstStyle>
            <a:lvl1pPr marL="0" indent="0" algn="l">
              <a:buNone/>
              <a:defRPr sz="2800" baseline="0"/>
            </a:lvl1pPr>
          </a:lstStyle>
          <a:p>
            <a:pPr lvl="0"/>
            <a:r>
              <a:rPr lang="en-US" dirty="0"/>
              <a:t>Presenter’s e-mail  </a:t>
            </a:r>
          </a:p>
        </p:txBody>
      </p:sp>
    </p:spTree>
    <p:extLst>
      <p:ext uri="{BB962C8B-B14F-4D97-AF65-F5344CB8AC3E}">
        <p14:creationId xmlns:p14="http://schemas.microsoft.com/office/powerpoint/2010/main" val="2810943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rid w/ header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485455" y="4514669"/>
            <a:ext cx="30298998" cy="1373063"/>
          </a:xfrm>
        </p:spPr>
        <p:txBody>
          <a:bodyPr/>
          <a:lstStyle>
            <a:lvl1pPr algn="l">
              <a:defRPr baseline="0">
                <a:solidFill>
                  <a:schemeClr val="tx1"/>
                </a:solidFill>
              </a:defRPr>
            </a:lvl1pPr>
          </a:lstStyle>
          <a:p>
            <a:r>
              <a:rPr lang="en-US" dirty="0"/>
              <a:t>FULL TITLE</a:t>
            </a:r>
          </a:p>
        </p:txBody>
      </p:sp>
      <p:sp>
        <p:nvSpPr>
          <p:cNvPr id="8" name="Text Placeholder 7"/>
          <p:cNvSpPr>
            <a:spLocks noGrp="1"/>
          </p:cNvSpPr>
          <p:nvPr>
            <p:ph type="body" sz="quarter" idx="13" hasCustomPrompt="1"/>
          </p:nvPr>
        </p:nvSpPr>
        <p:spPr>
          <a:xfrm>
            <a:off x="12161837" y="9845912"/>
            <a:ext cx="19636563" cy="8229600"/>
          </a:xfrm>
        </p:spPr>
        <p:txBody>
          <a:bodyPr>
            <a:normAutofit/>
          </a:bodyPr>
          <a:lstStyle>
            <a:lvl1pPr marL="0" indent="0">
              <a:buNone/>
              <a:defRPr sz="3900" baseline="0">
                <a:solidFill>
                  <a:srgbClr val="000000"/>
                </a:solidFill>
                <a:latin typeface="Arial"/>
                <a:cs typeface="Arial"/>
              </a:defRPr>
            </a:lvl1pPr>
          </a:lstStyle>
          <a:p>
            <a:pPr lvl="0"/>
            <a:r>
              <a:rPr lang="en-US" dirty="0"/>
              <a:t>Methods text &amp; figures</a:t>
            </a:r>
          </a:p>
        </p:txBody>
      </p:sp>
      <p:sp>
        <p:nvSpPr>
          <p:cNvPr id="9" name="Text Placeholder 8"/>
          <p:cNvSpPr>
            <a:spLocks noGrp="1"/>
          </p:cNvSpPr>
          <p:nvPr>
            <p:ph type="body" sz="quarter" idx="14" hasCustomPrompt="1"/>
          </p:nvPr>
        </p:nvSpPr>
        <p:spPr>
          <a:xfrm>
            <a:off x="1485455" y="19457500"/>
            <a:ext cx="10218865" cy="8229600"/>
          </a:xfrm>
          <a:noFill/>
          <a:ln>
            <a:noFill/>
          </a:ln>
        </p:spPr>
        <p:txBody>
          <a:bodyPr>
            <a:noAutofit/>
          </a:bodyPr>
          <a:lstStyle>
            <a:lvl1pPr marL="0" indent="0">
              <a:buNone/>
              <a:defRPr sz="3900">
                <a:solidFill>
                  <a:srgbClr val="000000"/>
                </a:solidFill>
                <a:latin typeface="Arial"/>
                <a:cs typeface="Arial"/>
              </a:defRPr>
            </a:lvl1pPr>
          </a:lstStyle>
          <a:p>
            <a:pPr lvl="0"/>
            <a:r>
              <a:rPr lang="en-US" dirty="0"/>
              <a:t>Conclusions text &amp; figures</a:t>
            </a:r>
          </a:p>
        </p:txBody>
      </p:sp>
      <p:sp>
        <p:nvSpPr>
          <p:cNvPr id="10" name="Text Placeholder 9"/>
          <p:cNvSpPr>
            <a:spLocks noGrp="1"/>
          </p:cNvSpPr>
          <p:nvPr>
            <p:ph type="body" sz="quarter" idx="15" hasCustomPrompt="1"/>
          </p:nvPr>
        </p:nvSpPr>
        <p:spPr>
          <a:xfrm>
            <a:off x="1485453" y="5899338"/>
            <a:ext cx="30299000" cy="2621411"/>
          </a:xfrm>
        </p:spPr>
        <p:txBody>
          <a:bodyPr>
            <a:normAutofit/>
          </a:bodyPr>
          <a:lstStyle>
            <a:lvl1pPr marL="0" indent="0" algn="l">
              <a:buNone/>
              <a:defRPr sz="4000" b="1" baseline="0">
                <a:solidFill>
                  <a:srgbClr val="000000"/>
                </a:solidFill>
              </a:defRPr>
            </a:lvl1pPr>
          </a:lstStyle>
          <a:p>
            <a:pPr lvl="0"/>
            <a:r>
              <a:rPr lang="en-US" dirty="0"/>
              <a:t>Authors and Affiliations</a:t>
            </a:r>
          </a:p>
        </p:txBody>
      </p:sp>
      <p:sp>
        <p:nvSpPr>
          <p:cNvPr id="5" name="Text Placeholder 4"/>
          <p:cNvSpPr>
            <a:spLocks noGrp="1"/>
          </p:cNvSpPr>
          <p:nvPr>
            <p:ph type="body" sz="quarter" idx="16" hasCustomPrompt="1"/>
          </p:nvPr>
        </p:nvSpPr>
        <p:spPr>
          <a:xfrm>
            <a:off x="1485454" y="9831625"/>
            <a:ext cx="10218865" cy="8229600"/>
          </a:xfrm>
        </p:spPr>
        <p:txBody>
          <a:bodyPr/>
          <a:lstStyle>
            <a:lvl1pPr marL="0" indent="0">
              <a:buNone/>
              <a:defRPr baseline="0">
                <a:solidFill>
                  <a:srgbClr val="000000"/>
                </a:solidFill>
              </a:defRPr>
            </a:lvl1pPr>
          </a:lstStyle>
          <a:p>
            <a:pPr lvl="0"/>
            <a:r>
              <a:rPr lang="en-US" dirty="0"/>
              <a:t>Hypothesis text &amp; figures</a:t>
            </a:r>
          </a:p>
        </p:txBody>
      </p:sp>
      <p:sp>
        <p:nvSpPr>
          <p:cNvPr id="7" name="Content Placeholder 6"/>
          <p:cNvSpPr>
            <a:spLocks noGrp="1"/>
          </p:cNvSpPr>
          <p:nvPr>
            <p:ph sz="quarter" idx="17" hasCustomPrompt="1"/>
          </p:nvPr>
        </p:nvSpPr>
        <p:spPr>
          <a:xfrm>
            <a:off x="12161837" y="19457500"/>
            <a:ext cx="19659600" cy="8229600"/>
          </a:xfrm>
          <a:noFill/>
        </p:spPr>
        <p:txBody>
          <a:bodyPr/>
          <a:lstStyle>
            <a:lvl1pPr marL="0" indent="0">
              <a:buNone/>
              <a:defRPr baseline="0">
                <a:solidFill>
                  <a:srgbClr val="000000"/>
                </a:solidFill>
                <a:latin typeface="Arial"/>
                <a:cs typeface="Arial"/>
              </a:defRPr>
            </a:lvl1pPr>
          </a:lstStyle>
          <a:p>
            <a:pPr lvl="0"/>
            <a:r>
              <a:rPr lang="en-US" dirty="0"/>
              <a:t>Results text &amp; figures</a:t>
            </a:r>
          </a:p>
        </p:txBody>
      </p:sp>
      <p:sp>
        <p:nvSpPr>
          <p:cNvPr id="19" name="Picture Placeholder 13"/>
          <p:cNvSpPr>
            <a:spLocks noGrp="1"/>
          </p:cNvSpPr>
          <p:nvPr>
            <p:ph type="pic" sz="quarter" idx="21" hasCustomPrompt="1"/>
          </p:nvPr>
        </p:nvSpPr>
        <p:spPr>
          <a:xfrm>
            <a:off x="28678190" y="28168975"/>
            <a:ext cx="3121760" cy="2990850"/>
          </a:xfrm>
        </p:spPr>
        <p:txBody>
          <a:bodyPr/>
          <a:lstStyle>
            <a:lvl1pPr marL="0" indent="0">
              <a:buNone/>
              <a:defRPr baseline="0">
                <a:solidFill>
                  <a:schemeClr val="bg1"/>
                </a:solidFill>
              </a:defRPr>
            </a:lvl1pPr>
          </a:lstStyle>
          <a:p>
            <a:r>
              <a:rPr lang="en-US" dirty="0"/>
              <a:t>QR code</a:t>
            </a:r>
          </a:p>
        </p:txBody>
      </p:sp>
      <p:sp>
        <p:nvSpPr>
          <p:cNvPr id="20" name="Vertical Text Placeholder 17"/>
          <p:cNvSpPr>
            <a:spLocks noGrp="1"/>
          </p:cNvSpPr>
          <p:nvPr>
            <p:ph type="body" orient="vert" sz="quarter" idx="18" hasCustomPrompt="1"/>
          </p:nvPr>
        </p:nvSpPr>
        <p:spPr>
          <a:xfrm>
            <a:off x="28677745" y="28154346"/>
            <a:ext cx="3732213" cy="3005137"/>
          </a:xfrm>
        </p:spPr>
        <p:txBody>
          <a:bodyPr vert="eaVert" tIns="192024" rIns="91440" anchor="t">
            <a:normAutofit/>
          </a:bodyPr>
          <a:lstStyle>
            <a:lvl1pPr marL="0" indent="0" algn="ctr">
              <a:buNone/>
              <a:defRPr sz="2800" cap="all" baseline="0">
                <a:solidFill>
                  <a:srgbClr val="580F8B"/>
                </a:solidFill>
              </a:defRPr>
            </a:lvl1pPr>
          </a:lstStyle>
          <a:p>
            <a:pPr lvl="0"/>
            <a:r>
              <a:rPr lang="en-US" dirty="0"/>
              <a:t>READ ONLINE</a:t>
            </a:r>
          </a:p>
        </p:txBody>
      </p:sp>
      <p:sp>
        <p:nvSpPr>
          <p:cNvPr id="12" name="Text Placeholder 4"/>
          <p:cNvSpPr>
            <a:spLocks noGrp="1"/>
          </p:cNvSpPr>
          <p:nvPr>
            <p:ph type="body" sz="quarter" idx="22" hasCustomPrompt="1"/>
          </p:nvPr>
        </p:nvSpPr>
        <p:spPr>
          <a:xfrm>
            <a:off x="1485453" y="8940425"/>
            <a:ext cx="10218865" cy="914400"/>
          </a:xfrm>
          <a:solidFill>
            <a:schemeClr val="accent6">
              <a:lumMod val="85000"/>
            </a:schemeClr>
          </a:solidFill>
        </p:spPr>
        <p:txBody>
          <a:bodyPr>
            <a:noAutofit/>
          </a:bodyPr>
          <a:lstStyle>
            <a:lvl1pPr marL="0" indent="0">
              <a:buNone/>
              <a:defRPr sz="3900" b="0" i="0">
                <a:solidFill>
                  <a:srgbClr val="000000"/>
                </a:solidFill>
                <a:latin typeface="Arial"/>
                <a:cs typeface="Arial"/>
              </a:defRPr>
            </a:lvl1pPr>
          </a:lstStyle>
          <a:p>
            <a:pPr lvl="0"/>
            <a:r>
              <a:rPr lang="en-US" dirty="0"/>
              <a:t>Hypothesis (header)</a:t>
            </a:r>
          </a:p>
        </p:txBody>
      </p:sp>
      <p:sp>
        <p:nvSpPr>
          <p:cNvPr id="13" name="Text Placeholder 4"/>
          <p:cNvSpPr>
            <a:spLocks noGrp="1"/>
          </p:cNvSpPr>
          <p:nvPr>
            <p:ph type="body" sz="quarter" idx="23" hasCustomPrompt="1"/>
          </p:nvPr>
        </p:nvSpPr>
        <p:spPr>
          <a:xfrm>
            <a:off x="12161838" y="18542758"/>
            <a:ext cx="19660742" cy="914400"/>
          </a:xfrm>
          <a:solidFill>
            <a:schemeClr val="accent6">
              <a:lumMod val="85000"/>
            </a:schemeClr>
          </a:solidFill>
        </p:spPr>
        <p:txBody>
          <a:bodyPr>
            <a:noAutofit/>
          </a:bodyPr>
          <a:lstStyle>
            <a:lvl1pPr marL="0" indent="0">
              <a:buNone/>
              <a:defRPr sz="3900" b="0" i="0">
                <a:solidFill>
                  <a:srgbClr val="000000"/>
                </a:solidFill>
                <a:latin typeface="Arial"/>
                <a:cs typeface="Arial"/>
              </a:defRPr>
            </a:lvl1pPr>
          </a:lstStyle>
          <a:p>
            <a:pPr lvl="0"/>
            <a:r>
              <a:rPr lang="en-US" dirty="0"/>
              <a:t>Results (header)</a:t>
            </a:r>
          </a:p>
        </p:txBody>
      </p:sp>
      <p:sp>
        <p:nvSpPr>
          <p:cNvPr id="14" name="Text Placeholder 4"/>
          <p:cNvSpPr>
            <a:spLocks noGrp="1"/>
          </p:cNvSpPr>
          <p:nvPr>
            <p:ph type="body" sz="quarter" idx="24" hasCustomPrompt="1"/>
          </p:nvPr>
        </p:nvSpPr>
        <p:spPr>
          <a:xfrm>
            <a:off x="12161836" y="8940425"/>
            <a:ext cx="19622617" cy="914400"/>
          </a:xfrm>
          <a:solidFill>
            <a:schemeClr val="accent6">
              <a:lumMod val="85000"/>
            </a:schemeClr>
          </a:solidFill>
        </p:spPr>
        <p:txBody>
          <a:bodyPr>
            <a:noAutofit/>
          </a:bodyPr>
          <a:lstStyle>
            <a:lvl1pPr marL="0" indent="0">
              <a:buNone/>
              <a:defRPr sz="3900" b="0" i="0" baseline="0">
                <a:solidFill>
                  <a:srgbClr val="000000"/>
                </a:solidFill>
                <a:latin typeface="Arial"/>
                <a:cs typeface="Arial"/>
              </a:defRPr>
            </a:lvl1pPr>
          </a:lstStyle>
          <a:p>
            <a:pPr lvl="0"/>
            <a:r>
              <a:rPr lang="en-US" dirty="0"/>
              <a:t>Methods (header)</a:t>
            </a:r>
          </a:p>
        </p:txBody>
      </p:sp>
      <p:sp>
        <p:nvSpPr>
          <p:cNvPr id="15" name="Text Placeholder 4"/>
          <p:cNvSpPr>
            <a:spLocks noGrp="1"/>
          </p:cNvSpPr>
          <p:nvPr>
            <p:ph type="body" sz="quarter" idx="25" hasCustomPrompt="1"/>
          </p:nvPr>
        </p:nvSpPr>
        <p:spPr>
          <a:xfrm>
            <a:off x="1485454" y="18543100"/>
            <a:ext cx="10218865" cy="914400"/>
          </a:xfrm>
          <a:solidFill>
            <a:schemeClr val="accent6">
              <a:lumMod val="85000"/>
            </a:schemeClr>
          </a:solidFill>
        </p:spPr>
        <p:txBody>
          <a:bodyPr>
            <a:noAutofit/>
          </a:bodyPr>
          <a:lstStyle>
            <a:lvl1pPr marL="0" indent="0">
              <a:buNone/>
              <a:defRPr sz="3900" b="0" i="0">
                <a:solidFill>
                  <a:srgbClr val="000000"/>
                </a:solidFill>
                <a:latin typeface="Arial"/>
                <a:cs typeface="Arial"/>
              </a:defRPr>
            </a:lvl1pPr>
          </a:lstStyle>
          <a:p>
            <a:pPr lvl="0"/>
            <a:r>
              <a:rPr lang="en-US" dirty="0"/>
              <a:t>Conclusions (header)</a:t>
            </a:r>
          </a:p>
        </p:txBody>
      </p:sp>
      <p:sp>
        <p:nvSpPr>
          <p:cNvPr id="17" name="Text Placeholder 15"/>
          <p:cNvSpPr>
            <a:spLocks noGrp="1"/>
          </p:cNvSpPr>
          <p:nvPr>
            <p:ph type="body" sz="quarter" idx="20" hasCustomPrompt="1"/>
          </p:nvPr>
        </p:nvSpPr>
        <p:spPr>
          <a:xfrm>
            <a:off x="12161838" y="28806503"/>
            <a:ext cx="16516352" cy="2353322"/>
          </a:xfrm>
        </p:spPr>
        <p:txBody>
          <a:bodyPr>
            <a:noAutofit/>
          </a:bodyPr>
          <a:lstStyle>
            <a:lvl1pPr marL="0" indent="0">
              <a:buNone/>
              <a:defRPr sz="2800" baseline="0"/>
            </a:lvl1pPr>
          </a:lstStyle>
          <a:p>
            <a:pPr lvl="0"/>
            <a:r>
              <a:rPr lang="en-US" dirty="0"/>
              <a:t>Funding text</a:t>
            </a:r>
          </a:p>
        </p:txBody>
      </p:sp>
      <p:sp>
        <p:nvSpPr>
          <p:cNvPr id="18" name="Text Placeholder 15"/>
          <p:cNvSpPr>
            <a:spLocks noGrp="1"/>
          </p:cNvSpPr>
          <p:nvPr>
            <p:ph type="body" sz="quarter" idx="26" hasCustomPrompt="1"/>
          </p:nvPr>
        </p:nvSpPr>
        <p:spPr>
          <a:xfrm>
            <a:off x="12161838" y="28168973"/>
            <a:ext cx="16516352" cy="731520"/>
          </a:xfrm>
          <a:solidFill>
            <a:schemeClr val="accent6">
              <a:lumMod val="85000"/>
            </a:schemeClr>
          </a:solidFill>
        </p:spPr>
        <p:txBody>
          <a:bodyPr tIns="91440" bIns="91440">
            <a:noAutofit/>
          </a:bodyPr>
          <a:lstStyle>
            <a:lvl1pPr marL="0" indent="0">
              <a:buNone/>
              <a:defRPr sz="2800" b="0" baseline="0"/>
            </a:lvl1pPr>
          </a:lstStyle>
          <a:p>
            <a:pPr lvl="0"/>
            <a:r>
              <a:rPr lang="en-US" dirty="0"/>
              <a:t>Funding (header)</a:t>
            </a:r>
          </a:p>
        </p:txBody>
      </p:sp>
      <p:sp>
        <p:nvSpPr>
          <p:cNvPr id="21" name="Text Placeholder 15"/>
          <p:cNvSpPr>
            <a:spLocks noGrp="1"/>
          </p:cNvSpPr>
          <p:nvPr>
            <p:ph type="body" sz="quarter" idx="27" hasCustomPrompt="1"/>
          </p:nvPr>
        </p:nvSpPr>
        <p:spPr>
          <a:xfrm>
            <a:off x="1485455" y="28806504"/>
            <a:ext cx="10218865" cy="2352979"/>
          </a:xfrm>
        </p:spPr>
        <p:txBody>
          <a:bodyPr>
            <a:noAutofit/>
          </a:bodyPr>
          <a:lstStyle>
            <a:lvl1pPr marL="0" indent="0">
              <a:buNone/>
              <a:defRPr sz="2800" baseline="0"/>
            </a:lvl1pPr>
          </a:lstStyle>
          <a:p>
            <a:pPr lvl="0"/>
            <a:r>
              <a:rPr lang="en-US" dirty="0" err="1"/>
              <a:t>Refernces</a:t>
            </a:r>
            <a:r>
              <a:rPr lang="en-US" dirty="0"/>
              <a:t> text</a:t>
            </a:r>
          </a:p>
        </p:txBody>
      </p:sp>
      <p:sp>
        <p:nvSpPr>
          <p:cNvPr id="22" name="Text Placeholder 15"/>
          <p:cNvSpPr>
            <a:spLocks noGrp="1"/>
          </p:cNvSpPr>
          <p:nvPr>
            <p:ph type="body" sz="quarter" idx="28" hasCustomPrompt="1"/>
          </p:nvPr>
        </p:nvSpPr>
        <p:spPr>
          <a:xfrm>
            <a:off x="1485455" y="28168975"/>
            <a:ext cx="10218865" cy="731520"/>
          </a:xfrm>
          <a:solidFill>
            <a:schemeClr val="accent6">
              <a:lumMod val="85000"/>
            </a:schemeClr>
          </a:solidFill>
        </p:spPr>
        <p:txBody>
          <a:bodyPr tIns="91440" bIns="91440">
            <a:noAutofit/>
          </a:bodyPr>
          <a:lstStyle>
            <a:lvl1pPr marL="0" indent="0">
              <a:buNone/>
              <a:defRPr sz="2800" b="0" baseline="0"/>
            </a:lvl1pPr>
          </a:lstStyle>
          <a:p>
            <a:pPr lvl="0"/>
            <a:r>
              <a:rPr lang="en-US" dirty="0"/>
              <a:t>References (header)</a:t>
            </a:r>
          </a:p>
        </p:txBody>
      </p:sp>
      <p:sp>
        <p:nvSpPr>
          <p:cNvPr id="24" name="Text Placeholder 15"/>
          <p:cNvSpPr>
            <a:spLocks noGrp="1"/>
          </p:cNvSpPr>
          <p:nvPr>
            <p:ph type="body" sz="quarter" idx="30" hasCustomPrompt="1"/>
          </p:nvPr>
        </p:nvSpPr>
        <p:spPr>
          <a:xfrm>
            <a:off x="22220237" y="31722219"/>
            <a:ext cx="9601645" cy="637529"/>
          </a:xfrm>
          <a:noFill/>
        </p:spPr>
        <p:txBody>
          <a:bodyPr tIns="91440" bIns="91440">
            <a:noAutofit/>
          </a:bodyPr>
          <a:lstStyle>
            <a:lvl1pPr marL="0" indent="0">
              <a:buNone/>
              <a:defRPr sz="2800" baseline="0"/>
            </a:lvl1pPr>
          </a:lstStyle>
          <a:p>
            <a:pPr lvl="0"/>
            <a:r>
              <a:rPr lang="en-US" dirty="0"/>
              <a:t>Presenter’s e-mail</a:t>
            </a:r>
          </a:p>
        </p:txBody>
      </p:sp>
    </p:spTree>
    <p:extLst>
      <p:ext uri="{BB962C8B-B14F-4D97-AF65-F5344CB8AC3E}">
        <p14:creationId xmlns:p14="http://schemas.microsoft.com/office/powerpoint/2010/main" val="8303074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Grid w/ Key Points">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1568134" y="4618784"/>
            <a:ext cx="30231816" cy="1375492"/>
          </a:xfrm>
        </p:spPr>
        <p:txBody>
          <a:bodyPr/>
          <a:lstStyle>
            <a:lvl1pPr algn="l">
              <a:defRPr baseline="0">
                <a:solidFill>
                  <a:schemeClr val="tx1"/>
                </a:solidFill>
              </a:defRPr>
            </a:lvl1pPr>
          </a:lstStyle>
          <a:p>
            <a:r>
              <a:rPr lang="en-US" dirty="0"/>
              <a:t>FULL TITLE</a:t>
            </a:r>
          </a:p>
        </p:txBody>
      </p:sp>
      <p:sp>
        <p:nvSpPr>
          <p:cNvPr id="4" name="Text Placeholder 7"/>
          <p:cNvSpPr>
            <a:spLocks noGrp="1"/>
          </p:cNvSpPr>
          <p:nvPr>
            <p:ph type="body" sz="quarter" idx="13" hasCustomPrompt="1"/>
          </p:nvPr>
        </p:nvSpPr>
        <p:spPr>
          <a:xfrm>
            <a:off x="1589621" y="19658735"/>
            <a:ext cx="10207624" cy="8229600"/>
          </a:xfrm>
          <a:noFill/>
        </p:spPr>
        <p:txBody>
          <a:bodyPr>
            <a:normAutofit/>
          </a:bodyPr>
          <a:lstStyle>
            <a:lvl1pPr marL="0" indent="0">
              <a:buNone/>
              <a:defRPr sz="3900" i="0" baseline="0">
                <a:solidFill>
                  <a:srgbClr val="580F8B"/>
                </a:solidFill>
                <a:latin typeface="Arial" charset="0"/>
                <a:ea typeface="Arial" charset="0"/>
                <a:cs typeface="Arial" charset="0"/>
              </a:defRPr>
            </a:lvl1pPr>
          </a:lstStyle>
          <a:p>
            <a:pPr lvl="0"/>
            <a:r>
              <a:rPr lang="en-US" dirty="0"/>
              <a:t>Methods text &amp; figures</a:t>
            </a:r>
          </a:p>
        </p:txBody>
      </p:sp>
      <p:sp>
        <p:nvSpPr>
          <p:cNvPr id="5" name="Text Placeholder 8"/>
          <p:cNvSpPr>
            <a:spLocks noGrp="1"/>
          </p:cNvSpPr>
          <p:nvPr>
            <p:ph type="body" sz="quarter" idx="14" hasCustomPrompt="1"/>
          </p:nvPr>
        </p:nvSpPr>
        <p:spPr>
          <a:xfrm>
            <a:off x="22220237" y="19658735"/>
            <a:ext cx="9601200" cy="8229600"/>
          </a:xfrm>
          <a:noFill/>
          <a:ln>
            <a:noFill/>
          </a:ln>
        </p:spPr>
        <p:txBody>
          <a:bodyPr>
            <a:noAutofit/>
          </a:bodyPr>
          <a:lstStyle>
            <a:lvl1pPr marL="0" indent="0">
              <a:buNone/>
              <a:defRPr sz="3900">
                <a:solidFill>
                  <a:srgbClr val="000000"/>
                </a:solidFill>
                <a:latin typeface="Arial"/>
                <a:cs typeface="Arial"/>
              </a:defRPr>
            </a:lvl1pPr>
          </a:lstStyle>
          <a:p>
            <a:pPr lvl="0"/>
            <a:r>
              <a:rPr lang="en-US" dirty="0"/>
              <a:t>Conclusions text &amp; figures</a:t>
            </a:r>
          </a:p>
        </p:txBody>
      </p:sp>
      <p:sp>
        <p:nvSpPr>
          <p:cNvPr id="6" name="Text Placeholder 9"/>
          <p:cNvSpPr>
            <a:spLocks noGrp="1"/>
          </p:cNvSpPr>
          <p:nvPr>
            <p:ph type="body" sz="quarter" idx="15" hasCustomPrompt="1"/>
          </p:nvPr>
        </p:nvSpPr>
        <p:spPr>
          <a:xfrm>
            <a:off x="1589622" y="5994276"/>
            <a:ext cx="30231815" cy="2582690"/>
          </a:xfrm>
        </p:spPr>
        <p:txBody>
          <a:bodyPr>
            <a:normAutofit/>
          </a:bodyPr>
          <a:lstStyle>
            <a:lvl1pPr marL="0" indent="0" algn="l">
              <a:buNone/>
              <a:defRPr sz="4000" b="1" baseline="0">
                <a:solidFill>
                  <a:srgbClr val="000000"/>
                </a:solidFill>
              </a:defRPr>
            </a:lvl1pPr>
          </a:lstStyle>
          <a:p>
            <a:pPr lvl="0"/>
            <a:r>
              <a:rPr lang="en-US" dirty="0"/>
              <a:t>Authors and Affiliations</a:t>
            </a:r>
          </a:p>
        </p:txBody>
      </p:sp>
      <p:sp>
        <p:nvSpPr>
          <p:cNvPr id="7" name="Text Placeholder 4"/>
          <p:cNvSpPr>
            <a:spLocks noGrp="1"/>
          </p:cNvSpPr>
          <p:nvPr>
            <p:ph type="body" sz="quarter" idx="16" hasCustomPrompt="1"/>
          </p:nvPr>
        </p:nvSpPr>
        <p:spPr>
          <a:xfrm>
            <a:off x="1586700" y="10126329"/>
            <a:ext cx="10204704" cy="8229600"/>
          </a:xfrm>
        </p:spPr>
        <p:txBody>
          <a:bodyPr/>
          <a:lstStyle>
            <a:lvl1pPr marL="0" indent="0">
              <a:buNone/>
              <a:defRPr baseline="0">
                <a:solidFill>
                  <a:srgbClr val="000000"/>
                </a:solidFill>
              </a:defRPr>
            </a:lvl1pPr>
          </a:lstStyle>
          <a:p>
            <a:pPr lvl="0"/>
            <a:r>
              <a:rPr lang="en-US" dirty="0"/>
              <a:t>Hypothesis text &amp; figures</a:t>
            </a:r>
          </a:p>
        </p:txBody>
      </p:sp>
      <p:sp>
        <p:nvSpPr>
          <p:cNvPr id="8" name="Content Placeholder 6"/>
          <p:cNvSpPr>
            <a:spLocks noGrp="1"/>
          </p:cNvSpPr>
          <p:nvPr>
            <p:ph sz="quarter" idx="17" hasCustomPrompt="1"/>
          </p:nvPr>
        </p:nvSpPr>
        <p:spPr>
          <a:xfrm>
            <a:off x="12154703" y="10126329"/>
            <a:ext cx="19666734" cy="8229600"/>
          </a:xfrm>
          <a:noFill/>
        </p:spPr>
        <p:txBody>
          <a:bodyPr/>
          <a:lstStyle>
            <a:lvl1pPr marL="0" indent="0">
              <a:buNone/>
              <a:defRPr baseline="0">
                <a:solidFill>
                  <a:srgbClr val="000000"/>
                </a:solidFill>
                <a:latin typeface="Arial"/>
                <a:cs typeface="Arial"/>
              </a:defRPr>
            </a:lvl1pPr>
          </a:lstStyle>
          <a:p>
            <a:pPr lvl="0"/>
            <a:r>
              <a:rPr lang="en-US" dirty="0"/>
              <a:t>Methods text &amp; figures</a:t>
            </a:r>
          </a:p>
        </p:txBody>
      </p:sp>
      <p:sp>
        <p:nvSpPr>
          <p:cNvPr id="9" name="Picture Placeholder 13"/>
          <p:cNvSpPr>
            <a:spLocks noGrp="1"/>
          </p:cNvSpPr>
          <p:nvPr>
            <p:ph type="pic" sz="quarter" idx="21" hasCustomPrompt="1"/>
          </p:nvPr>
        </p:nvSpPr>
        <p:spPr>
          <a:xfrm>
            <a:off x="28678190" y="28230925"/>
            <a:ext cx="3121760" cy="2990850"/>
          </a:xfrm>
        </p:spPr>
        <p:txBody>
          <a:bodyPr/>
          <a:lstStyle>
            <a:lvl1pPr marL="0" indent="0">
              <a:buNone/>
              <a:defRPr>
                <a:solidFill>
                  <a:schemeClr val="bg1"/>
                </a:solidFill>
              </a:defRPr>
            </a:lvl1pPr>
          </a:lstStyle>
          <a:p>
            <a:r>
              <a:rPr lang="en-US" dirty="0"/>
              <a:t>QR code</a:t>
            </a:r>
          </a:p>
        </p:txBody>
      </p:sp>
      <p:sp>
        <p:nvSpPr>
          <p:cNvPr id="10" name="Vertical Text Placeholder 17"/>
          <p:cNvSpPr>
            <a:spLocks noGrp="1"/>
          </p:cNvSpPr>
          <p:nvPr>
            <p:ph type="body" orient="vert" sz="quarter" idx="18" hasCustomPrompt="1"/>
          </p:nvPr>
        </p:nvSpPr>
        <p:spPr>
          <a:xfrm>
            <a:off x="28677745" y="28216296"/>
            <a:ext cx="3732213" cy="3005137"/>
          </a:xfrm>
        </p:spPr>
        <p:txBody>
          <a:bodyPr vert="eaVert" tIns="192024" rIns="91440" anchor="t">
            <a:normAutofit/>
          </a:bodyPr>
          <a:lstStyle>
            <a:lvl1pPr marL="0" indent="0" algn="ctr">
              <a:buNone/>
              <a:defRPr sz="2800" cap="all" baseline="0">
                <a:solidFill>
                  <a:schemeClr val="bg1"/>
                </a:solidFill>
              </a:defRPr>
            </a:lvl1pPr>
          </a:lstStyle>
          <a:p>
            <a:pPr lvl="0"/>
            <a:r>
              <a:rPr lang="en-US" dirty="0"/>
              <a:t>READ ONLINE</a:t>
            </a:r>
          </a:p>
        </p:txBody>
      </p:sp>
      <p:sp>
        <p:nvSpPr>
          <p:cNvPr id="11" name="Text Placeholder 4"/>
          <p:cNvSpPr>
            <a:spLocks noGrp="1"/>
          </p:cNvSpPr>
          <p:nvPr>
            <p:ph type="body" sz="quarter" idx="22" hasCustomPrompt="1"/>
          </p:nvPr>
        </p:nvSpPr>
        <p:spPr>
          <a:xfrm>
            <a:off x="1583780" y="9211929"/>
            <a:ext cx="10207624" cy="914400"/>
          </a:xfrm>
          <a:solidFill>
            <a:schemeClr val="accent6">
              <a:lumMod val="85000"/>
            </a:schemeClr>
          </a:solidFill>
        </p:spPr>
        <p:txBody>
          <a:bodyPr>
            <a:noAutofit/>
          </a:bodyPr>
          <a:lstStyle>
            <a:lvl1pPr marL="0" indent="0">
              <a:buNone/>
              <a:defRPr sz="3900" b="0" i="0">
                <a:solidFill>
                  <a:srgbClr val="000000"/>
                </a:solidFill>
                <a:latin typeface="Arial"/>
                <a:cs typeface="Arial"/>
              </a:defRPr>
            </a:lvl1pPr>
          </a:lstStyle>
          <a:p>
            <a:pPr lvl="0"/>
            <a:r>
              <a:rPr lang="en-US" dirty="0"/>
              <a:t>Hypothesis (header)</a:t>
            </a:r>
          </a:p>
        </p:txBody>
      </p:sp>
      <p:sp>
        <p:nvSpPr>
          <p:cNvPr id="12" name="Text Placeholder 4"/>
          <p:cNvSpPr>
            <a:spLocks noGrp="1"/>
          </p:cNvSpPr>
          <p:nvPr>
            <p:ph type="body" sz="quarter" idx="23" hasCustomPrompt="1"/>
          </p:nvPr>
        </p:nvSpPr>
        <p:spPr>
          <a:xfrm>
            <a:off x="1589621" y="18744335"/>
            <a:ext cx="10207624" cy="914400"/>
          </a:xfrm>
          <a:solidFill>
            <a:srgbClr val="580F8B"/>
          </a:solidFill>
        </p:spPr>
        <p:txBody>
          <a:bodyPr anchor="ctr">
            <a:noAutofit/>
          </a:bodyPr>
          <a:lstStyle>
            <a:lvl1pPr marL="0" indent="0">
              <a:buNone/>
              <a:defRPr sz="3900" i="0" baseline="0">
                <a:solidFill>
                  <a:srgbClr val="FFFFFF"/>
                </a:solidFill>
                <a:latin typeface="Arial" charset="0"/>
                <a:ea typeface="Arial" charset="0"/>
                <a:cs typeface="Arial" charset="0"/>
              </a:defRPr>
            </a:lvl1pPr>
          </a:lstStyle>
          <a:p>
            <a:pPr lvl="0"/>
            <a:r>
              <a:rPr lang="en-US" dirty="0"/>
              <a:t>Key Points (header)</a:t>
            </a:r>
          </a:p>
        </p:txBody>
      </p:sp>
      <p:sp>
        <p:nvSpPr>
          <p:cNvPr id="13" name="Text Placeholder 4"/>
          <p:cNvSpPr>
            <a:spLocks noGrp="1"/>
          </p:cNvSpPr>
          <p:nvPr>
            <p:ph type="body" sz="quarter" idx="24" hasCustomPrompt="1"/>
          </p:nvPr>
        </p:nvSpPr>
        <p:spPr>
          <a:xfrm>
            <a:off x="12154702" y="9211929"/>
            <a:ext cx="19666735" cy="914400"/>
          </a:xfrm>
          <a:solidFill>
            <a:schemeClr val="accent6">
              <a:lumMod val="85000"/>
            </a:schemeClr>
          </a:solidFill>
        </p:spPr>
        <p:txBody>
          <a:bodyPr>
            <a:noAutofit/>
          </a:bodyPr>
          <a:lstStyle>
            <a:lvl1pPr marL="0" indent="0">
              <a:buNone/>
              <a:defRPr sz="3900" b="0" i="0" baseline="0">
                <a:solidFill>
                  <a:srgbClr val="000000"/>
                </a:solidFill>
                <a:latin typeface="Arial"/>
                <a:cs typeface="Arial"/>
              </a:defRPr>
            </a:lvl1pPr>
          </a:lstStyle>
          <a:p>
            <a:pPr lvl="0"/>
            <a:r>
              <a:rPr lang="en-US" dirty="0"/>
              <a:t>Methods (header)</a:t>
            </a:r>
          </a:p>
        </p:txBody>
      </p:sp>
      <p:sp>
        <p:nvSpPr>
          <p:cNvPr id="14" name="Text Placeholder 4"/>
          <p:cNvSpPr>
            <a:spLocks noGrp="1"/>
          </p:cNvSpPr>
          <p:nvPr>
            <p:ph type="body" sz="quarter" idx="25" hasCustomPrompt="1"/>
          </p:nvPr>
        </p:nvSpPr>
        <p:spPr>
          <a:xfrm>
            <a:off x="22220237" y="18729707"/>
            <a:ext cx="9601200" cy="914400"/>
          </a:xfrm>
          <a:solidFill>
            <a:schemeClr val="accent6">
              <a:lumMod val="85000"/>
            </a:schemeClr>
          </a:solidFill>
        </p:spPr>
        <p:txBody>
          <a:bodyPr>
            <a:noAutofit/>
          </a:bodyPr>
          <a:lstStyle>
            <a:lvl1pPr marL="0" indent="0">
              <a:buNone/>
              <a:defRPr sz="3900" b="0" i="0">
                <a:solidFill>
                  <a:srgbClr val="000000"/>
                </a:solidFill>
                <a:latin typeface="Arial"/>
                <a:cs typeface="Arial"/>
              </a:defRPr>
            </a:lvl1pPr>
          </a:lstStyle>
          <a:p>
            <a:pPr lvl="0"/>
            <a:r>
              <a:rPr lang="en-US" dirty="0"/>
              <a:t>Conclusions (header)</a:t>
            </a:r>
          </a:p>
        </p:txBody>
      </p:sp>
      <p:sp>
        <p:nvSpPr>
          <p:cNvPr id="15" name="Text Placeholder 15"/>
          <p:cNvSpPr>
            <a:spLocks noGrp="1"/>
          </p:cNvSpPr>
          <p:nvPr>
            <p:ph type="body" sz="quarter" idx="20" hasCustomPrompt="1"/>
          </p:nvPr>
        </p:nvSpPr>
        <p:spPr>
          <a:xfrm>
            <a:off x="12154702" y="28868453"/>
            <a:ext cx="16523488" cy="2353322"/>
          </a:xfrm>
        </p:spPr>
        <p:txBody>
          <a:bodyPr>
            <a:noAutofit/>
          </a:bodyPr>
          <a:lstStyle>
            <a:lvl1pPr marL="0" indent="0">
              <a:buNone/>
              <a:defRPr sz="2800" baseline="0"/>
            </a:lvl1pPr>
          </a:lstStyle>
          <a:p>
            <a:pPr lvl="0"/>
            <a:r>
              <a:rPr lang="en-US" dirty="0"/>
              <a:t>Funding text</a:t>
            </a:r>
          </a:p>
        </p:txBody>
      </p:sp>
      <p:sp>
        <p:nvSpPr>
          <p:cNvPr id="16" name="Text Placeholder 15"/>
          <p:cNvSpPr>
            <a:spLocks noGrp="1"/>
          </p:cNvSpPr>
          <p:nvPr>
            <p:ph type="body" sz="quarter" idx="26" hasCustomPrompt="1"/>
          </p:nvPr>
        </p:nvSpPr>
        <p:spPr>
          <a:xfrm>
            <a:off x="12154702" y="28230924"/>
            <a:ext cx="16523488" cy="637530"/>
          </a:xfrm>
          <a:solidFill>
            <a:schemeClr val="accent6">
              <a:lumMod val="85000"/>
            </a:schemeClr>
          </a:solidFill>
        </p:spPr>
        <p:txBody>
          <a:bodyPr tIns="91440" bIns="91440">
            <a:noAutofit/>
          </a:bodyPr>
          <a:lstStyle>
            <a:lvl1pPr marL="0" indent="0">
              <a:buNone/>
              <a:defRPr sz="2800" b="0" baseline="0"/>
            </a:lvl1pPr>
          </a:lstStyle>
          <a:p>
            <a:pPr lvl="0"/>
            <a:r>
              <a:rPr lang="en-US" dirty="0"/>
              <a:t>Funding (header)</a:t>
            </a:r>
          </a:p>
        </p:txBody>
      </p:sp>
      <p:sp>
        <p:nvSpPr>
          <p:cNvPr id="17" name="Text Placeholder 15"/>
          <p:cNvSpPr>
            <a:spLocks noGrp="1"/>
          </p:cNvSpPr>
          <p:nvPr>
            <p:ph type="body" sz="quarter" idx="27" hasCustomPrompt="1"/>
          </p:nvPr>
        </p:nvSpPr>
        <p:spPr>
          <a:xfrm>
            <a:off x="1589621" y="28868454"/>
            <a:ext cx="10207624" cy="2352979"/>
          </a:xfrm>
        </p:spPr>
        <p:txBody>
          <a:bodyPr>
            <a:noAutofit/>
          </a:bodyPr>
          <a:lstStyle>
            <a:lvl1pPr marL="0" indent="0">
              <a:buNone/>
              <a:defRPr sz="2800" baseline="0"/>
            </a:lvl1pPr>
          </a:lstStyle>
          <a:p>
            <a:pPr lvl="0"/>
            <a:r>
              <a:rPr lang="en-US" dirty="0" err="1"/>
              <a:t>Refernces</a:t>
            </a:r>
            <a:r>
              <a:rPr lang="en-US" dirty="0"/>
              <a:t> text</a:t>
            </a:r>
          </a:p>
        </p:txBody>
      </p:sp>
      <p:sp>
        <p:nvSpPr>
          <p:cNvPr id="18" name="Text Placeholder 15"/>
          <p:cNvSpPr>
            <a:spLocks noGrp="1"/>
          </p:cNvSpPr>
          <p:nvPr>
            <p:ph type="body" sz="quarter" idx="28" hasCustomPrompt="1"/>
          </p:nvPr>
        </p:nvSpPr>
        <p:spPr>
          <a:xfrm>
            <a:off x="1589621" y="28230926"/>
            <a:ext cx="10207624" cy="637527"/>
          </a:xfrm>
          <a:solidFill>
            <a:schemeClr val="accent6">
              <a:lumMod val="85000"/>
            </a:schemeClr>
          </a:solidFill>
        </p:spPr>
        <p:txBody>
          <a:bodyPr tIns="91440" bIns="91440">
            <a:noAutofit/>
          </a:bodyPr>
          <a:lstStyle>
            <a:lvl1pPr marL="0" indent="0">
              <a:buNone/>
              <a:defRPr sz="2800" b="0" baseline="0"/>
            </a:lvl1pPr>
          </a:lstStyle>
          <a:p>
            <a:pPr lvl="0"/>
            <a:r>
              <a:rPr lang="en-US" dirty="0"/>
              <a:t>References (header)</a:t>
            </a:r>
          </a:p>
        </p:txBody>
      </p:sp>
      <p:sp>
        <p:nvSpPr>
          <p:cNvPr id="19" name="Text Placeholder 15"/>
          <p:cNvSpPr>
            <a:spLocks noGrp="1"/>
          </p:cNvSpPr>
          <p:nvPr>
            <p:ph type="body" sz="quarter" idx="30" hasCustomPrompt="1"/>
          </p:nvPr>
        </p:nvSpPr>
        <p:spPr>
          <a:xfrm>
            <a:off x="22220237" y="31595211"/>
            <a:ext cx="9601645" cy="637529"/>
          </a:xfrm>
          <a:noFill/>
        </p:spPr>
        <p:txBody>
          <a:bodyPr tIns="91440" bIns="91440">
            <a:noAutofit/>
          </a:bodyPr>
          <a:lstStyle>
            <a:lvl1pPr marL="0" indent="0">
              <a:buNone/>
              <a:defRPr sz="2800" baseline="0"/>
            </a:lvl1pPr>
          </a:lstStyle>
          <a:p>
            <a:pPr lvl="0"/>
            <a:r>
              <a:rPr lang="en-US" dirty="0"/>
              <a:t>Presenter’s e-mail</a:t>
            </a:r>
          </a:p>
        </p:txBody>
      </p:sp>
      <p:sp>
        <p:nvSpPr>
          <p:cNvPr id="20" name="Content Placeholder 6"/>
          <p:cNvSpPr>
            <a:spLocks noGrp="1"/>
          </p:cNvSpPr>
          <p:nvPr>
            <p:ph sz="quarter" idx="31" hasCustomPrompt="1"/>
          </p:nvPr>
        </p:nvSpPr>
        <p:spPr>
          <a:xfrm>
            <a:off x="12154701" y="19658735"/>
            <a:ext cx="9734407" cy="8229600"/>
          </a:xfrm>
          <a:noFill/>
        </p:spPr>
        <p:txBody>
          <a:bodyPr/>
          <a:lstStyle>
            <a:lvl1pPr marL="0" indent="0">
              <a:buNone/>
              <a:defRPr baseline="0">
                <a:solidFill>
                  <a:srgbClr val="000000"/>
                </a:solidFill>
                <a:latin typeface="Arial"/>
                <a:cs typeface="Arial"/>
              </a:defRPr>
            </a:lvl1pPr>
          </a:lstStyle>
          <a:p>
            <a:pPr lvl="0"/>
            <a:r>
              <a:rPr lang="en-US" dirty="0"/>
              <a:t>Results text &amp; figures</a:t>
            </a:r>
          </a:p>
        </p:txBody>
      </p:sp>
      <p:sp>
        <p:nvSpPr>
          <p:cNvPr id="21" name="Text Placeholder 4"/>
          <p:cNvSpPr>
            <a:spLocks noGrp="1"/>
          </p:cNvSpPr>
          <p:nvPr>
            <p:ph type="body" sz="quarter" idx="32" hasCustomPrompt="1"/>
          </p:nvPr>
        </p:nvSpPr>
        <p:spPr>
          <a:xfrm>
            <a:off x="12154701" y="18729707"/>
            <a:ext cx="9734408" cy="929028"/>
          </a:xfrm>
          <a:solidFill>
            <a:schemeClr val="accent6">
              <a:lumMod val="85000"/>
            </a:schemeClr>
          </a:solidFill>
        </p:spPr>
        <p:txBody>
          <a:bodyPr>
            <a:noAutofit/>
          </a:bodyPr>
          <a:lstStyle>
            <a:lvl1pPr marL="0" indent="0">
              <a:buNone/>
              <a:defRPr sz="3900" b="0" i="0">
                <a:solidFill>
                  <a:srgbClr val="000000"/>
                </a:solidFill>
                <a:latin typeface="Arial"/>
                <a:cs typeface="Arial"/>
              </a:defRPr>
            </a:lvl1pPr>
          </a:lstStyle>
          <a:p>
            <a:pPr lvl="0"/>
            <a:r>
              <a:rPr lang="en-US" dirty="0"/>
              <a:t>Results (header)</a:t>
            </a:r>
          </a:p>
        </p:txBody>
      </p:sp>
    </p:spTree>
    <p:extLst>
      <p:ext uri="{BB962C8B-B14F-4D97-AF65-F5344CB8AC3E}">
        <p14:creationId xmlns:p14="http://schemas.microsoft.com/office/powerpoint/2010/main" val="276098124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10" name="Rectangle 9"/>
          <p:cNvSpPr/>
          <p:nvPr userDrawn="1"/>
        </p:nvSpPr>
        <p:spPr>
          <a:xfrm>
            <a:off x="0" y="0"/>
            <a:ext cx="32918401" cy="914400"/>
          </a:xfrm>
          <a:prstGeom prst="rect">
            <a:avLst/>
          </a:prstGeom>
          <a:solidFill>
            <a:srgbClr val="580F8B"/>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645920" y="4641243"/>
            <a:ext cx="29626560" cy="2677479"/>
          </a:xfrm>
          <a:prstGeom prst="rect">
            <a:avLst/>
          </a:prstGeom>
        </p:spPr>
        <p:txBody>
          <a:bodyPr vert="horz" lIns="376202" tIns="188101" rIns="376202" bIns="188101"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645920" y="7680963"/>
            <a:ext cx="29626560" cy="21724622"/>
          </a:xfrm>
          <a:prstGeom prst="rect">
            <a:avLst/>
          </a:prstGeom>
        </p:spPr>
        <p:txBody>
          <a:bodyPr vert="horz" lIns="376202" tIns="188101" rIns="376202" bIns="188101"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645920" y="30510482"/>
            <a:ext cx="7680960" cy="1752600"/>
          </a:xfrm>
          <a:prstGeom prst="rect">
            <a:avLst/>
          </a:prstGeom>
        </p:spPr>
        <p:txBody>
          <a:bodyPr vert="horz" lIns="376202" tIns="188101" rIns="376202" bIns="188101" rtlCol="0" anchor="ctr"/>
          <a:lstStyle>
            <a:lvl1pPr algn="l">
              <a:defRPr sz="4900">
                <a:solidFill>
                  <a:schemeClr val="tx1">
                    <a:tint val="75000"/>
                  </a:schemeClr>
                </a:solidFill>
              </a:defRPr>
            </a:lvl1pPr>
          </a:lstStyle>
          <a:p>
            <a:fld id="{E07E7986-BA8F-8C48-B632-80107568E5A5}" type="datetimeFigureOut">
              <a:rPr lang="en-US" smtClean="0"/>
              <a:t>3/8/18</a:t>
            </a:fld>
            <a:endParaRPr lang="en-US"/>
          </a:p>
        </p:txBody>
      </p:sp>
      <p:sp>
        <p:nvSpPr>
          <p:cNvPr id="5" name="Footer Placeholder 4"/>
          <p:cNvSpPr>
            <a:spLocks noGrp="1"/>
          </p:cNvSpPr>
          <p:nvPr>
            <p:ph type="ftr" sz="quarter" idx="3"/>
          </p:nvPr>
        </p:nvSpPr>
        <p:spPr>
          <a:xfrm>
            <a:off x="11247120" y="30510482"/>
            <a:ext cx="10424160" cy="1752600"/>
          </a:xfrm>
          <a:prstGeom prst="rect">
            <a:avLst/>
          </a:prstGeom>
        </p:spPr>
        <p:txBody>
          <a:bodyPr vert="horz" lIns="376202" tIns="188101" rIns="376202" bIns="188101" rtlCol="0" anchor="ctr"/>
          <a:lstStyle>
            <a:lvl1pPr algn="ctr">
              <a:defRPr sz="4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591520" y="30510482"/>
            <a:ext cx="7680960" cy="1752600"/>
          </a:xfrm>
          <a:prstGeom prst="rect">
            <a:avLst/>
          </a:prstGeom>
        </p:spPr>
        <p:txBody>
          <a:bodyPr vert="horz" lIns="376202" tIns="188101" rIns="376202" bIns="188101" rtlCol="0" anchor="ctr"/>
          <a:lstStyle>
            <a:lvl1pPr algn="r">
              <a:defRPr sz="4900">
                <a:solidFill>
                  <a:schemeClr val="tx1">
                    <a:tint val="75000"/>
                  </a:schemeClr>
                </a:solidFill>
              </a:defRPr>
            </a:lvl1pPr>
          </a:lstStyle>
          <a:p>
            <a:fld id="{989E2B76-EA3B-CE45-9C86-C69E9DE339EA}" type="slidenum">
              <a:rPr lang="en-US" smtClean="0"/>
              <a:t>‹#›</a:t>
            </a:fld>
            <a:endParaRPr lang="en-US"/>
          </a:p>
        </p:txBody>
      </p:sp>
    </p:spTree>
    <p:extLst>
      <p:ext uri="{BB962C8B-B14F-4D97-AF65-F5344CB8AC3E}">
        <p14:creationId xmlns:p14="http://schemas.microsoft.com/office/powerpoint/2010/main" val="970131954"/>
      </p:ext>
    </p:extLst>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60" r:id="rId4"/>
    <p:sldLayoutId id="2147483655" r:id="rId5"/>
  </p:sldLayoutIdLst>
  <p:txStyles>
    <p:titleStyle>
      <a:lvl1pPr algn="ctr" defTabSz="1881012" rtl="0" eaLnBrk="1" latinLnBrk="0" hangingPunct="1">
        <a:spcBef>
          <a:spcPct val="0"/>
        </a:spcBef>
        <a:buNone/>
        <a:defRPr sz="8000" b="0" i="0" u="none" kern="1200" cap="all">
          <a:solidFill>
            <a:schemeClr val="tx1"/>
          </a:solidFill>
          <a:latin typeface="Arial"/>
          <a:ea typeface="+mj-ea"/>
          <a:cs typeface="Arial"/>
        </a:defRPr>
      </a:lvl1pPr>
    </p:titleStyle>
    <p:bodyStyle>
      <a:lvl1pPr marL="1410759" indent="-1410759" algn="l" defTabSz="1881012" rtl="0" eaLnBrk="1" latinLnBrk="0" hangingPunct="1">
        <a:spcBef>
          <a:spcPct val="20000"/>
        </a:spcBef>
        <a:buClr>
          <a:srgbClr val="580F8B"/>
        </a:buClr>
        <a:buFont typeface="Arial"/>
        <a:buChar char="•"/>
        <a:defRPr sz="3900" kern="1200">
          <a:solidFill>
            <a:schemeClr val="tx1"/>
          </a:solidFill>
          <a:latin typeface="Arial"/>
          <a:ea typeface="+mn-ea"/>
          <a:cs typeface="Arial"/>
        </a:defRPr>
      </a:lvl1pPr>
      <a:lvl2pPr marL="3056645" indent="-1175633" algn="l" defTabSz="1881012" rtl="0" eaLnBrk="1" latinLnBrk="0" hangingPunct="1">
        <a:spcBef>
          <a:spcPct val="20000"/>
        </a:spcBef>
        <a:buClr>
          <a:srgbClr val="580F8B"/>
        </a:buClr>
        <a:buFont typeface="Arial"/>
        <a:buChar char="•"/>
        <a:defRPr sz="3900" kern="1200">
          <a:solidFill>
            <a:schemeClr val="tx1"/>
          </a:solidFill>
          <a:latin typeface="Arial"/>
          <a:ea typeface="+mn-ea"/>
          <a:cs typeface="Arial"/>
        </a:defRPr>
      </a:lvl2pPr>
      <a:lvl3pPr marL="4702531" indent="-940506" algn="l" defTabSz="1881012" rtl="0" eaLnBrk="1" latinLnBrk="0" hangingPunct="1">
        <a:spcBef>
          <a:spcPct val="20000"/>
        </a:spcBef>
        <a:buClr>
          <a:srgbClr val="580F8B"/>
        </a:buClr>
        <a:buFont typeface="Arial"/>
        <a:buChar char="•"/>
        <a:defRPr sz="3900" kern="1200">
          <a:solidFill>
            <a:schemeClr val="tx1"/>
          </a:solidFill>
          <a:latin typeface="Arial"/>
          <a:ea typeface="+mn-ea"/>
          <a:cs typeface="Arial"/>
        </a:defRPr>
      </a:lvl3pPr>
      <a:lvl4pPr marL="6583543" indent="-940506" algn="l" defTabSz="1881012" rtl="0" eaLnBrk="1" latinLnBrk="0" hangingPunct="1">
        <a:spcBef>
          <a:spcPct val="20000"/>
        </a:spcBef>
        <a:buClr>
          <a:srgbClr val="580F8B"/>
        </a:buClr>
        <a:buFont typeface="Arial"/>
        <a:buChar char="•"/>
        <a:defRPr sz="3900" kern="1200">
          <a:solidFill>
            <a:schemeClr val="tx1"/>
          </a:solidFill>
          <a:latin typeface="Arial"/>
          <a:ea typeface="+mn-ea"/>
          <a:cs typeface="Arial"/>
        </a:defRPr>
      </a:lvl4pPr>
      <a:lvl5pPr marL="8464555" indent="-940506" algn="l" defTabSz="1881012" rtl="0" eaLnBrk="1" latinLnBrk="0" hangingPunct="1">
        <a:spcBef>
          <a:spcPct val="20000"/>
        </a:spcBef>
        <a:buClr>
          <a:srgbClr val="580F8B"/>
        </a:buClr>
        <a:buFont typeface="Arial"/>
        <a:buChar char="•"/>
        <a:defRPr sz="3900" kern="1200">
          <a:solidFill>
            <a:schemeClr val="tx1"/>
          </a:solidFill>
          <a:latin typeface="Arial"/>
          <a:ea typeface="+mn-ea"/>
          <a:cs typeface="Arial"/>
        </a:defRPr>
      </a:lvl5pPr>
      <a:lvl6pPr marL="10345567" indent="-940506" algn="l" defTabSz="1881012" rtl="0" eaLnBrk="1" latinLnBrk="0" hangingPunct="1">
        <a:spcBef>
          <a:spcPct val="20000"/>
        </a:spcBef>
        <a:buFont typeface="Arial"/>
        <a:buChar char="•"/>
        <a:defRPr sz="8200" kern="1200">
          <a:solidFill>
            <a:schemeClr val="tx1"/>
          </a:solidFill>
          <a:latin typeface="+mn-lt"/>
          <a:ea typeface="+mn-ea"/>
          <a:cs typeface="+mn-cs"/>
        </a:defRPr>
      </a:lvl6pPr>
      <a:lvl7pPr marL="12226580" indent="-940506" algn="l" defTabSz="1881012" rtl="0" eaLnBrk="1" latinLnBrk="0" hangingPunct="1">
        <a:spcBef>
          <a:spcPct val="20000"/>
        </a:spcBef>
        <a:buFont typeface="Arial"/>
        <a:buChar char="•"/>
        <a:defRPr sz="8200" kern="1200">
          <a:solidFill>
            <a:schemeClr val="tx1"/>
          </a:solidFill>
          <a:latin typeface="+mn-lt"/>
          <a:ea typeface="+mn-ea"/>
          <a:cs typeface="+mn-cs"/>
        </a:defRPr>
      </a:lvl7pPr>
      <a:lvl8pPr marL="14107592" indent="-940506" algn="l" defTabSz="1881012" rtl="0" eaLnBrk="1" latinLnBrk="0" hangingPunct="1">
        <a:spcBef>
          <a:spcPct val="20000"/>
        </a:spcBef>
        <a:buFont typeface="Arial"/>
        <a:buChar char="•"/>
        <a:defRPr sz="8200" kern="1200">
          <a:solidFill>
            <a:schemeClr val="tx1"/>
          </a:solidFill>
          <a:latin typeface="+mn-lt"/>
          <a:ea typeface="+mn-ea"/>
          <a:cs typeface="+mn-cs"/>
        </a:defRPr>
      </a:lvl8pPr>
      <a:lvl9pPr marL="15988604" indent="-940506" algn="l" defTabSz="1881012" rtl="0" eaLnBrk="1" latinLnBrk="0" hangingPunct="1">
        <a:spcBef>
          <a:spcPct val="20000"/>
        </a:spcBef>
        <a:buFont typeface="Arial"/>
        <a:buChar char="•"/>
        <a:defRPr sz="8200" kern="1200">
          <a:solidFill>
            <a:schemeClr val="tx1"/>
          </a:solidFill>
          <a:latin typeface="+mn-lt"/>
          <a:ea typeface="+mn-ea"/>
          <a:cs typeface="+mn-cs"/>
        </a:defRPr>
      </a:lvl9pPr>
    </p:bodyStyle>
    <p:otherStyle>
      <a:defPPr>
        <a:defRPr lang="en-US"/>
      </a:defPPr>
      <a:lvl1pPr marL="0" algn="l" defTabSz="1881012" rtl="0" eaLnBrk="1" latinLnBrk="0" hangingPunct="1">
        <a:defRPr sz="7400" kern="1200">
          <a:solidFill>
            <a:schemeClr val="tx1"/>
          </a:solidFill>
          <a:latin typeface="+mn-lt"/>
          <a:ea typeface="+mn-ea"/>
          <a:cs typeface="+mn-cs"/>
        </a:defRPr>
      </a:lvl1pPr>
      <a:lvl2pPr marL="1881012" algn="l" defTabSz="1881012" rtl="0" eaLnBrk="1" latinLnBrk="0" hangingPunct="1">
        <a:defRPr sz="7400" kern="1200">
          <a:solidFill>
            <a:schemeClr val="tx1"/>
          </a:solidFill>
          <a:latin typeface="+mn-lt"/>
          <a:ea typeface="+mn-ea"/>
          <a:cs typeface="+mn-cs"/>
        </a:defRPr>
      </a:lvl2pPr>
      <a:lvl3pPr marL="3762024" algn="l" defTabSz="1881012" rtl="0" eaLnBrk="1" latinLnBrk="0" hangingPunct="1">
        <a:defRPr sz="7400" kern="1200">
          <a:solidFill>
            <a:schemeClr val="tx1"/>
          </a:solidFill>
          <a:latin typeface="+mn-lt"/>
          <a:ea typeface="+mn-ea"/>
          <a:cs typeface="+mn-cs"/>
        </a:defRPr>
      </a:lvl3pPr>
      <a:lvl4pPr marL="5643037" algn="l" defTabSz="1881012" rtl="0" eaLnBrk="1" latinLnBrk="0" hangingPunct="1">
        <a:defRPr sz="7400" kern="1200">
          <a:solidFill>
            <a:schemeClr val="tx1"/>
          </a:solidFill>
          <a:latin typeface="+mn-lt"/>
          <a:ea typeface="+mn-ea"/>
          <a:cs typeface="+mn-cs"/>
        </a:defRPr>
      </a:lvl4pPr>
      <a:lvl5pPr marL="7524049" algn="l" defTabSz="1881012" rtl="0" eaLnBrk="1" latinLnBrk="0" hangingPunct="1">
        <a:defRPr sz="7400" kern="1200">
          <a:solidFill>
            <a:schemeClr val="tx1"/>
          </a:solidFill>
          <a:latin typeface="+mn-lt"/>
          <a:ea typeface="+mn-ea"/>
          <a:cs typeface="+mn-cs"/>
        </a:defRPr>
      </a:lvl5pPr>
      <a:lvl6pPr marL="9405061" algn="l" defTabSz="1881012" rtl="0" eaLnBrk="1" latinLnBrk="0" hangingPunct="1">
        <a:defRPr sz="7400" kern="1200">
          <a:solidFill>
            <a:schemeClr val="tx1"/>
          </a:solidFill>
          <a:latin typeface="+mn-lt"/>
          <a:ea typeface="+mn-ea"/>
          <a:cs typeface="+mn-cs"/>
        </a:defRPr>
      </a:lvl6pPr>
      <a:lvl7pPr marL="11286073" algn="l" defTabSz="1881012" rtl="0" eaLnBrk="1" latinLnBrk="0" hangingPunct="1">
        <a:defRPr sz="7400" kern="1200">
          <a:solidFill>
            <a:schemeClr val="tx1"/>
          </a:solidFill>
          <a:latin typeface="+mn-lt"/>
          <a:ea typeface="+mn-ea"/>
          <a:cs typeface="+mn-cs"/>
        </a:defRPr>
      </a:lvl7pPr>
      <a:lvl8pPr marL="13167086" algn="l" defTabSz="1881012" rtl="0" eaLnBrk="1" latinLnBrk="0" hangingPunct="1">
        <a:defRPr sz="7400" kern="1200">
          <a:solidFill>
            <a:schemeClr val="tx1"/>
          </a:solidFill>
          <a:latin typeface="+mn-lt"/>
          <a:ea typeface="+mn-ea"/>
          <a:cs typeface="+mn-cs"/>
        </a:defRPr>
      </a:lvl8pPr>
      <a:lvl9pPr marL="15048098" algn="l" defTabSz="1881012" rtl="0" eaLnBrk="1" latinLnBrk="0" hangingPunct="1">
        <a:defRPr sz="7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455" y="4514669"/>
            <a:ext cx="30298998" cy="2556691"/>
          </a:xfrm>
        </p:spPr>
        <p:txBody>
          <a:bodyPr>
            <a:normAutofit fontScale="90000"/>
          </a:bodyPr>
          <a:lstStyle/>
          <a:p>
            <a:r>
              <a:rPr lang="en-US" dirty="0"/>
              <a:t>3D Convolutional Networks for proximal Femur Segmentation in mr images</a:t>
            </a:r>
          </a:p>
        </p:txBody>
      </p:sp>
      <p:sp>
        <p:nvSpPr>
          <p:cNvPr id="4" name="Text Placeholder 3"/>
          <p:cNvSpPr>
            <a:spLocks noGrp="1"/>
          </p:cNvSpPr>
          <p:nvPr>
            <p:ph type="body" sz="quarter" idx="14"/>
          </p:nvPr>
        </p:nvSpPr>
        <p:spPr>
          <a:xfrm>
            <a:off x="1485451" y="28644478"/>
            <a:ext cx="14007077" cy="2208240"/>
          </a:xfrm>
        </p:spPr>
        <p:txBody>
          <a:bodyPr/>
          <a:lstStyle/>
          <a:p>
            <a:r>
              <a:rPr lang="en-US" sz="3100" dirty="0"/>
              <a:t>We implemented the 3D U-net CNN architecture for automatic segmentation of the proximal femur from MR images. Experimental results show that the 3D U-net surpasses the 2D U-net with or without post- processing steps, making a fully automatic segmentation system possible. </a:t>
            </a:r>
          </a:p>
          <a:p>
            <a:endParaRPr lang="en-US" dirty="0"/>
          </a:p>
        </p:txBody>
      </p:sp>
      <p:sp>
        <p:nvSpPr>
          <p:cNvPr id="5" name="Text Placeholder 4"/>
          <p:cNvSpPr>
            <a:spLocks noGrp="1"/>
          </p:cNvSpPr>
          <p:nvPr>
            <p:ph type="body" sz="quarter" idx="15"/>
          </p:nvPr>
        </p:nvSpPr>
        <p:spPr>
          <a:xfrm>
            <a:off x="1485453" y="7071359"/>
            <a:ext cx="30299000" cy="1449389"/>
          </a:xfrm>
        </p:spPr>
        <p:txBody>
          <a:bodyPr/>
          <a:lstStyle/>
          <a:p>
            <a:r>
              <a:rPr lang="en-US" altLang="zh-CN" dirty="0"/>
              <a:t>Siyuan Xiang, Gregory Chang, Stephen Honig, Kyunghyun Cho, and Cem M. Deniz</a:t>
            </a:r>
            <a:endParaRPr lang="zh-CN" altLang="en-US" dirty="0"/>
          </a:p>
        </p:txBody>
      </p:sp>
      <p:sp>
        <p:nvSpPr>
          <p:cNvPr id="6" name="Text Placeholder 5"/>
          <p:cNvSpPr>
            <a:spLocks noGrp="1"/>
          </p:cNvSpPr>
          <p:nvPr>
            <p:ph type="body" sz="quarter" idx="16"/>
          </p:nvPr>
        </p:nvSpPr>
        <p:spPr>
          <a:xfrm>
            <a:off x="1485452" y="9216220"/>
            <a:ext cx="10218865" cy="8229600"/>
          </a:xfrm>
        </p:spPr>
        <p:txBody>
          <a:bodyPr>
            <a:noAutofit/>
          </a:bodyPr>
          <a:lstStyle/>
          <a:p>
            <a:r>
              <a:rPr lang="en-US" sz="3100" dirty="0"/>
              <a:t>The segmentation in MR images of trabecular bone has been widely used for measuring bone quality and assessing fracture risk precisely. Manual segmentation is time-intensive, limiting the use of MRI measurements in clinical practice. To overcome this bottleneck, several deep convolutional neural network (CNN) architectures</a:t>
            </a:r>
            <a:r>
              <a:rPr lang="en-US" sz="3100" baseline="30000" dirty="0"/>
              <a:t>1-4</a:t>
            </a:r>
            <a:r>
              <a:rPr lang="en-US" sz="3100" dirty="0"/>
              <a:t> have been successfully used in medical research for image segmentation. Recently, CNNs based on 2D convolutions for proximal femur segmentation have been proposed</a:t>
            </a:r>
            <a:r>
              <a:rPr lang="en-US" sz="3100" baseline="30000" dirty="0"/>
              <a:t>5,6</a:t>
            </a:r>
            <a:r>
              <a:rPr lang="en-US" sz="3100" dirty="0"/>
              <a:t>. In this work, we investigated the extension of 3D U-net architecture</a:t>
            </a:r>
            <a:r>
              <a:rPr lang="en-US" sz="3100" baseline="30000" dirty="0"/>
              <a:t>7</a:t>
            </a:r>
            <a:r>
              <a:rPr lang="en-US" sz="3100" dirty="0"/>
              <a:t> with padded convolutions and max-pooling layers for automatic proximal femur segmentation. We found that the proposed method provides accurate segmentation without any post-processing, bringing trabecular bone analysis closer to clinical practice.</a:t>
            </a:r>
          </a:p>
        </p:txBody>
      </p:sp>
      <p:sp>
        <p:nvSpPr>
          <p:cNvPr id="10" name="Text Placeholder 9"/>
          <p:cNvSpPr>
            <a:spLocks noGrp="1"/>
          </p:cNvSpPr>
          <p:nvPr>
            <p:ph type="body" sz="quarter" idx="22"/>
          </p:nvPr>
        </p:nvSpPr>
        <p:spPr>
          <a:xfrm>
            <a:off x="1485453" y="8300345"/>
            <a:ext cx="10218865" cy="914400"/>
          </a:xfrm>
        </p:spPr>
        <p:txBody>
          <a:bodyPr/>
          <a:lstStyle/>
          <a:p>
            <a:r>
              <a:rPr lang="en-US" dirty="0"/>
              <a:t>Introduction</a:t>
            </a:r>
          </a:p>
        </p:txBody>
      </p:sp>
      <p:sp>
        <p:nvSpPr>
          <p:cNvPr id="11" name="Text Placeholder 10"/>
          <p:cNvSpPr>
            <a:spLocks noGrp="1"/>
          </p:cNvSpPr>
          <p:nvPr>
            <p:ph type="body" sz="quarter" idx="23"/>
          </p:nvPr>
        </p:nvSpPr>
        <p:spPr>
          <a:xfrm>
            <a:off x="1485451" y="17902678"/>
            <a:ext cx="30337129" cy="914400"/>
          </a:xfrm>
        </p:spPr>
        <p:txBody>
          <a:bodyPr/>
          <a:lstStyle/>
          <a:p>
            <a:r>
              <a:rPr lang="en-US" dirty="0"/>
              <a:t>Results</a:t>
            </a:r>
          </a:p>
        </p:txBody>
      </p:sp>
      <p:sp>
        <p:nvSpPr>
          <p:cNvPr id="12" name="Text Placeholder 11"/>
          <p:cNvSpPr>
            <a:spLocks noGrp="1"/>
          </p:cNvSpPr>
          <p:nvPr>
            <p:ph type="body" sz="quarter" idx="24"/>
          </p:nvPr>
        </p:nvSpPr>
        <p:spPr>
          <a:xfrm>
            <a:off x="12161836" y="8300345"/>
            <a:ext cx="19622617" cy="914400"/>
          </a:xfrm>
        </p:spPr>
        <p:txBody>
          <a:bodyPr/>
          <a:lstStyle/>
          <a:p>
            <a:r>
              <a:rPr lang="en-US" dirty="0"/>
              <a:t>Methods</a:t>
            </a:r>
          </a:p>
        </p:txBody>
      </p:sp>
      <p:sp>
        <p:nvSpPr>
          <p:cNvPr id="15" name="Text Placeholder 14"/>
          <p:cNvSpPr>
            <a:spLocks noGrp="1"/>
          </p:cNvSpPr>
          <p:nvPr>
            <p:ph type="body" sz="quarter" idx="26"/>
          </p:nvPr>
        </p:nvSpPr>
        <p:spPr>
          <a:xfrm>
            <a:off x="1485451" y="27616191"/>
            <a:ext cx="13816492" cy="907523"/>
          </a:xfrm>
        </p:spPr>
        <p:txBody>
          <a:bodyPr/>
          <a:lstStyle/>
          <a:p>
            <a:r>
              <a:rPr lang="en-US" sz="3900" dirty="0"/>
              <a:t>Conclusions</a:t>
            </a:r>
          </a:p>
        </p:txBody>
      </p:sp>
      <p:sp>
        <p:nvSpPr>
          <p:cNvPr id="16" name="Text Placeholder 15"/>
          <p:cNvSpPr>
            <a:spLocks noGrp="1"/>
          </p:cNvSpPr>
          <p:nvPr>
            <p:ph type="body" sz="quarter" idx="27"/>
          </p:nvPr>
        </p:nvSpPr>
        <p:spPr>
          <a:xfrm>
            <a:off x="15888017" y="28668863"/>
            <a:ext cx="15933865" cy="2352979"/>
          </a:xfrm>
        </p:spPr>
        <p:txBody>
          <a:bodyPr/>
          <a:lstStyle/>
          <a:p>
            <a:r>
              <a:rPr lang="en-US" altLang="zh-CN" sz="2000" dirty="0"/>
              <a:t>[1] A. </a:t>
            </a:r>
            <a:r>
              <a:rPr lang="en-US" altLang="zh-CN" sz="2000" dirty="0" err="1"/>
              <a:t>Prasoon</a:t>
            </a:r>
            <a:r>
              <a:rPr lang="en-US" altLang="zh-CN" sz="2000" dirty="0"/>
              <a:t> et al., in International conference on medical image computing and computer-assisted intervention, pp. 246–253, Springer, 2013. [2] S. Pereira et al., IEEE transactions on medical imaging, vol. 35, no. 5, pp. 1240–1251, 2016. [3] M. Lai, </a:t>
            </a:r>
            <a:r>
              <a:rPr lang="en-US" altLang="zh-CN" sz="2000" dirty="0" err="1"/>
              <a:t>arXiv</a:t>
            </a:r>
            <a:r>
              <a:rPr lang="en-US" altLang="zh-CN" sz="2000" dirty="0"/>
              <a:t> preprint arXiv:1505.02000, 2015. [4] R. Cheng et al., in Medical Imaging: Image Processing, p. 97842I, 2016. [5] C. M. Deniz et al., </a:t>
            </a:r>
            <a:r>
              <a:rPr lang="en-US" altLang="zh-CN" sz="2000" dirty="0" err="1"/>
              <a:t>CoRR</a:t>
            </a:r>
            <a:r>
              <a:rPr lang="en-US" altLang="zh-CN" sz="2000" dirty="0"/>
              <a:t>, vol. abs/1704.06176, 2017. [6] S. </a:t>
            </a:r>
            <a:r>
              <a:rPr lang="en-US" altLang="zh-CN" sz="2000" dirty="0" err="1"/>
              <a:t>Hallyburton</a:t>
            </a:r>
            <a:r>
              <a:rPr lang="en-US" altLang="zh-CN" sz="2000" dirty="0"/>
              <a:t> et al., Proceedings 25th Scientific Meeting, ISMRM, Hawaii, p. 3986, 2017. [7] Ö. </a:t>
            </a:r>
            <a:r>
              <a:rPr lang="en-US" altLang="zh-CN" sz="2000" dirty="0" err="1"/>
              <a:t>Çiçek</a:t>
            </a:r>
            <a:r>
              <a:rPr lang="en-US" altLang="zh-CN" sz="2000" dirty="0"/>
              <a:t> et al., in International Conference on Medical Image Computing and Computer-Assisted Intervention, pp. 424– 432, Springer, 2016. [8] X. </a:t>
            </a:r>
            <a:r>
              <a:rPr lang="en-US" altLang="zh-CN" sz="2000" dirty="0" err="1"/>
              <a:t>Glorot</a:t>
            </a:r>
            <a:r>
              <a:rPr lang="en-US" altLang="zh-CN" sz="2000" dirty="0"/>
              <a:t> et al., in Proceedings of the Thirteenth International Conference on Artificial Intelligence and Statistics, pp. 249–256, 2010. [9] K. He et al., </a:t>
            </a:r>
            <a:r>
              <a:rPr lang="en-US" altLang="zh-CN" sz="2000" dirty="0" err="1"/>
              <a:t>CoRR</a:t>
            </a:r>
            <a:r>
              <a:rPr lang="en-US" altLang="zh-CN" sz="2000" dirty="0"/>
              <a:t>, vol. abs/1502.01852, 2015. [10] V. Nair et al., in Proceedings of ICML-10, pp. 807–814, 2010.</a:t>
            </a:r>
            <a:endParaRPr lang="en-US" sz="2000" dirty="0"/>
          </a:p>
        </p:txBody>
      </p:sp>
      <p:sp>
        <p:nvSpPr>
          <p:cNvPr id="17" name="Text Placeholder 16"/>
          <p:cNvSpPr>
            <a:spLocks noGrp="1"/>
          </p:cNvSpPr>
          <p:nvPr>
            <p:ph type="body" sz="quarter" idx="28"/>
          </p:nvPr>
        </p:nvSpPr>
        <p:spPr>
          <a:xfrm>
            <a:off x="15888017" y="27570801"/>
            <a:ext cx="15933865" cy="952913"/>
          </a:xfrm>
        </p:spPr>
        <p:txBody>
          <a:bodyPr/>
          <a:lstStyle/>
          <a:p>
            <a:r>
              <a:rPr lang="en-US" sz="3900" dirty="0"/>
              <a:t>References</a:t>
            </a:r>
          </a:p>
        </p:txBody>
      </p:sp>
      <p:sp>
        <p:nvSpPr>
          <p:cNvPr id="18" name="Text Placeholder 17"/>
          <p:cNvSpPr>
            <a:spLocks noGrp="1"/>
          </p:cNvSpPr>
          <p:nvPr>
            <p:ph type="body" sz="quarter" idx="30"/>
          </p:nvPr>
        </p:nvSpPr>
        <p:spPr>
          <a:xfrm>
            <a:off x="24646022" y="6079804"/>
            <a:ext cx="6926899" cy="884386"/>
          </a:xfrm>
        </p:spPr>
        <p:txBody>
          <a:bodyPr/>
          <a:lstStyle/>
          <a:p>
            <a:r>
              <a:rPr lang="en-US" sz="4000" b="1" dirty="0"/>
              <a:t>Presenter: Cem M. Deniz</a:t>
            </a:r>
          </a:p>
        </p:txBody>
      </p:sp>
      <p:pic>
        <p:nvPicPr>
          <p:cNvPr id="19" name="Content Placeholder 29">
            <a:extLst>
              <a:ext uri="{FF2B5EF4-FFF2-40B4-BE49-F238E27FC236}">
                <a16:creationId xmlns:a16="http://schemas.microsoft.com/office/drawing/2014/main" id="{5BB4B432-4E48-6949-B315-95280524E6D8}"/>
              </a:ext>
            </a:extLst>
          </p:cNvPr>
          <p:cNvPicPr>
            <a:picLocks noGrp="1" noChangeAspect="1"/>
          </p:cNvPicPr>
          <p:nvPr>
            <p:ph sz="quarter" idx="17"/>
          </p:nvPr>
        </p:nvPicPr>
        <p:blipFill>
          <a:blip r:embed="rId2"/>
          <a:stretch>
            <a:fillRect/>
          </a:stretch>
        </p:blipFill>
        <p:spPr>
          <a:xfrm>
            <a:off x="23774400" y="19571232"/>
            <a:ext cx="7602314" cy="7891009"/>
          </a:xfrm>
        </p:spPr>
      </p:pic>
      <p:pic>
        <p:nvPicPr>
          <p:cNvPr id="20" name="图片 3" descr="图片包含 屏幕截图&#10;&#10;已生成高可信度的说明">
            <a:extLst>
              <a:ext uri="{FF2B5EF4-FFF2-40B4-BE49-F238E27FC236}">
                <a16:creationId xmlns:a16="http://schemas.microsoft.com/office/drawing/2014/main" id="{723C7574-1164-2A49-94FD-DEC9B0D22E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43946" y="19334079"/>
            <a:ext cx="12007847" cy="8015236"/>
          </a:xfrm>
          <a:prstGeom prst="rect">
            <a:avLst/>
          </a:prstGeom>
        </p:spPr>
      </p:pic>
      <p:pic>
        <p:nvPicPr>
          <p:cNvPr id="36" name="Picture 35">
            <a:extLst>
              <a:ext uri="{FF2B5EF4-FFF2-40B4-BE49-F238E27FC236}">
                <a16:creationId xmlns:a16="http://schemas.microsoft.com/office/drawing/2014/main" id="{E752AD2D-E1A6-FB4F-8C6D-5153F93FBD28}"/>
              </a:ext>
            </a:extLst>
          </p:cNvPr>
          <p:cNvPicPr>
            <a:picLocks noChangeAspect="1"/>
          </p:cNvPicPr>
          <p:nvPr/>
        </p:nvPicPr>
        <p:blipFill>
          <a:blip r:embed="rId4"/>
          <a:stretch>
            <a:fillRect/>
          </a:stretch>
        </p:blipFill>
        <p:spPr>
          <a:xfrm>
            <a:off x="12157073" y="9853251"/>
            <a:ext cx="12903452" cy="7695540"/>
          </a:xfrm>
          <a:prstGeom prst="rect">
            <a:avLst/>
          </a:prstGeom>
        </p:spPr>
      </p:pic>
      <p:sp>
        <p:nvSpPr>
          <p:cNvPr id="3" name="Text Placeholder 2"/>
          <p:cNvSpPr>
            <a:spLocks noGrp="1"/>
          </p:cNvSpPr>
          <p:nvPr>
            <p:ph type="body" sz="quarter" idx="13"/>
          </p:nvPr>
        </p:nvSpPr>
        <p:spPr>
          <a:xfrm>
            <a:off x="24414480" y="9294846"/>
            <a:ext cx="7651242" cy="8326635"/>
          </a:xfrm>
        </p:spPr>
        <p:txBody>
          <a:bodyPr>
            <a:noAutofit/>
          </a:bodyPr>
          <a:lstStyle/>
          <a:p>
            <a:r>
              <a:rPr lang="en-US" sz="3100" dirty="0"/>
              <a:t>We used a supervised deep CNN for automatic fracture risk assessment based on the 3D U-net architecture. Convolutional kernel weights were initialized by Xavier and He initialization</a:t>
            </a:r>
            <a:r>
              <a:rPr lang="en-US" sz="3100" baseline="30000" dirty="0"/>
              <a:t>8,9</a:t>
            </a:r>
            <a:r>
              <a:rPr lang="en-US" sz="3100" dirty="0"/>
              <a:t>. For non-linearly transforming the data during modeling, rectifier linear units (ReLU)</a:t>
            </a:r>
            <a:r>
              <a:rPr lang="en-US" sz="3100" baseline="30000" dirty="0"/>
              <a:t>10</a:t>
            </a:r>
            <a:r>
              <a:rPr lang="en-US" sz="3100" dirty="0"/>
              <a:t> were used.  Since the background constitutes a large portion of the images, we used weighted cross entropy to balance contributes from different classes, where the weights are computed from the ground truth of training data. To evaluate the generalization ability of models, we performed 4-fold cross validation.</a:t>
            </a:r>
          </a:p>
        </p:txBody>
      </p:sp>
      <p:sp>
        <p:nvSpPr>
          <p:cNvPr id="41" name="Text Placeholder 3">
            <a:extLst>
              <a:ext uri="{FF2B5EF4-FFF2-40B4-BE49-F238E27FC236}">
                <a16:creationId xmlns:a16="http://schemas.microsoft.com/office/drawing/2014/main" id="{C9D85367-E90E-6B4C-BE40-980FF3CBB9B5}"/>
              </a:ext>
            </a:extLst>
          </p:cNvPr>
          <p:cNvSpPr txBox="1">
            <a:spLocks/>
          </p:cNvSpPr>
          <p:nvPr/>
        </p:nvSpPr>
        <p:spPr>
          <a:xfrm>
            <a:off x="1485451" y="19253617"/>
            <a:ext cx="9487349" cy="8191736"/>
          </a:xfrm>
          <a:prstGeom prst="rect">
            <a:avLst/>
          </a:prstGeom>
          <a:noFill/>
          <a:ln>
            <a:noFill/>
          </a:ln>
        </p:spPr>
        <p:txBody>
          <a:bodyPr vert="horz" lIns="376202" tIns="188101" rIns="376202" bIns="188101" rtlCol="0">
            <a:noAutofit/>
          </a:bodyPr>
          <a:lstStyle>
            <a:lvl1pPr marL="0" indent="0" algn="l" defTabSz="1881012" rtl="0" eaLnBrk="1" latinLnBrk="0" hangingPunct="1">
              <a:spcBef>
                <a:spcPct val="20000"/>
              </a:spcBef>
              <a:buClr>
                <a:srgbClr val="580F8B"/>
              </a:buClr>
              <a:buFont typeface="Arial"/>
              <a:buNone/>
              <a:defRPr sz="3900" kern="1200">
                <a:solidFill>
                  <a:srgbClr val="000000"/>
                </a:solidFill>
                <a:latin typeface="Arial"/>
                <a:ea typeface="+mn-ea"/>
                <a:cs typeface="Arial"/>
              </a:defRPr>
            </a:lvl1pPr>
            <a:lvl2pPr marL="3056645" indent="-1175633" algn="l" defTabSz="1881012" rtl="0" eaLnBrk="1" latinLnBrk="0" hangingPunct="1">
              <a:spcBef>
                <a:spcPct val="20000"/>
              </a:spcBef>
              <a:buClr>
                <a:srgbClr val="580F8B"/>
              </a:buClr>
              <a:buFont typeface="Arial"/>
              <a:buChar char="•"/>
              <a:defRPr sz="3900" kern="1200">
                <a:solidFill>
                  <a:schemeClr val="tx1"/>
                </a:solidFill>
                <a:latin typeface="Arial"/>
                <a:ea typeface="+mn-ea"/>
                <a:cs typeface="Arial"/>
              </a:defRPr>
            </a:lvl2pPr>
            <a:lvl3pPr marL="4702531" indent="-940506" algn="l" defTabSz="1881012" rtl="0" eaLnBrk="1" latinLnBrk="0" hangingPunct="1">
              <a:spcBef>
                <a:spcPct val="20000"/>
              </a:spcBef>
              <a:buClr>
                <a:srgbClr val="580F8B"/>
              </a:buClr>
              <a:buFont typeface="Arial"/>
              <a:buChar char="•"/>
              <a:defRPr sz="3900" kern="1200">
                <a:solidFill>
                  <a:schemeClr val="tx1"/>
                </a:solidFill>
                <a:latin typeface="Arial"/>
                <a:ea typeface="+mn-ea"/>
                <a:cs typeface="Arial"/>
              </a:defRPr>
            </a:lvl3pPr>
            <a:lvl4pPr marL="6583543" indent="-940506" algn="l" defTabSz="1881012" rtl="0" eaLnBrk="1" latinLnBrk="0" hangingPunct="1">
              <a:spcBef>
                <a:spcPct val="20000"/>
              </a:spcBef>
              <a:buClr>
                <a:srgbClr val="580F8B"/>
              </a:buClr>
              <a:buFont typeface="Arial"/>
              <a:buChar char="•"/>
              <a:defRPr sz="3900" kern="1200">
                <a:solidFill>
                  <a:schemeClr val="tx1"/>
                </a:solidFill>
                <a:latin typeface="Arial"/>
                <a:ea typeface="+mn-ea"/>
                <a:cs typeface="Arial"/>
              </a:defRPr>
            </a:lvl4pPr>
            <a:lvl5pPr marL="8464555" indent="-940506" algn="l" defTabSz="1881012" rtl="0" eaLnBrk="1" latinLnBrk="0" hangingPunct="1">
              <a:spcBef>
                <a:spcPct val="20000"/>
              </a:spcBef>
              <a:buClr>
                <a:srgbClr val="580F8B"/>
              </a:buClr>
              <a:buFont typeface="Arial"/>
              <a:buChar char="•"/>
              <a:defRPr sz="3900" kern="1200">
                <a:solidFill>
                  <a:schemeClr val="tx1"/>
                </a:solidFill>
                <a:latin typeface="Arial"/>
                <a:ea typeface="+mn-ea"/>
                <a:cs typeface="Arial"/>
              </a:defRPr>
            </a:lvl5pPr>
            <a:lvl6pPr marL="10345567" indent="-940506" algn="l" defTabSz="1881012" rtl="0" eaLnBrk="1" latinLnBrk="0" hangingPunct="1">
              <a:spcBef>
                <a:spcPct val="20000"/>
              </a:spcBef>
              <a:buFont typeface="Arial"/>
              <a:buChar char="•"/>
              <a:defRPr sz="8200" kern="1200">
                <a:solidFill>
                  <a:schemeClr val="tx1"/>
                </a:solidFill>
                <a:latin typeface="+mn-lt"/>
                <a:ea typeface="+mn-ea"/>
                <a:cs typeface="+mn-cs"/>
              </a:defRPr>
            </a:lvl6pPr>
            <a:lvl7pPr marL="12226580" indent="-940506" algn="l" defTabSz="1881012" rtl="0" eaLnBrk="1" latinLnBrk="0" hangingPunct="1">
              <a:spcBef>
                <a:spcPct val="20000"/>
              </a:spcBef>
              <a:buFont typeface="Arial"/>
              <a:buChar char="•"/>
              <a:defRPr sz="8200" kern="1200">
                <a:solidFill>
                  <a:schemeClr val="tx1"/>
                </a:solidFill>
                <a:latin typeface="+mn-lt"/>
                <a:ea typeface="+mn-ea"/>
                <a:cs typeface="+mn-cs"/>
              </a:defRPr>
            </a:lvl7pPr>
            <a:lvl8pPr marL="14107592" indent="-940506" algn="l" defTabSz="1881012" rtl="0" eaLnBrk="1" latinLnBrk="0" hangingPunct="1">
              <a:spcBef>
                <a:spcPct val="20000"/>
              </a:spcBef>
              <a:buFont typeface="Arial"/>
              <a:buChar char="•"/>
              <a:defRPr sz="8200" kern="1200">
                <a:solidFill>
                  <a:schemeClr val="tx1"/>
                </a:solidFill>
                <a:latin typeface="+mn-lt"/>
                <a:ea typeface="+mn-ea"/>
                <a:cs typeface="+mn-cs"/>
              </a:defRPr>
            </a:lvl8pPr>
            <a:lvl9pPr marL="15988604" indent="-940506" algn="l" defTabSz="1881012" rtl="0" eaLnBrk="1" latinLnBrk="0" hangingPunct="1">
              <a:spcBef>
                <a:spcPct val="20000"/>
              </a:spcBef>
              <a:buFont typeface="Arial"/>
              <a:buChar char="•"/>
              <a:defRPr sz="8200" kern="1200">
                <a:solidFill>
                  <a:schemeClr val="tx1"/>
                </a:solidFill>
                <a:latin typeface="+mn-lt"/>
                <a:ea typeface="+mn-ea"/>
                <a:cs typeface="+mn-cs"/>
              </a:defRPr>
            </a:lvl9pPr>
          </a:lstStyle>
          <a:p>
            <a:r>
              <a:rPr lang="en-US" sz="3100" dirty="0"/>
              <a:t>ROC and precision-recall curve analysis of 2D and 3D models on the validation set show a high accuracy of the best 3D U-net, using 4 layers and 32 features, with area under the ROC curve (AUC) =0.9980±0.0013 and average precision from precision-recall curve (AP) =0.9821±0.0048. This significantly exceeds those of the 2D U-net which achieved AUC =0.9921±0.0005 and AP =0.9278±0.0118. The 3D U-net also reached the highest dice similarity coefficient (DSC) score (0.9395±0.0536) among these models. </a:t>
            </a:r>
          </a:p>
          <a:p>
            <a:r>
              <a:rPr lang="en-US" sz="3100" dirty="0"/>
              <a:t>Individual DSC scores obtained from validation subjects are illustrated in Figure B. Segmentation results for different network architectures on a sample subject are presented in Figure C.</a:t>
            </a:r>
            <a:endParaRPr lang="en-US" dirty="0"/>
          </a:p>
        </p:txBody>
      </p:sp>
      <p:sp>
        <p:nvSpPr>
          <p:cNvPr id="44" name="Text Placeholder 43">
            <a:extLst>
              <a:ext uri="{FF2B5EF4-FFF2-40B4-BE49-F238E27FC236}">
                <a16:creationId xmlns:a16="http://schemas.microsoft.com/office/drawing/2014/main" id="{5D584300-50AC-9C40-AAD0-F40A3ECD1AAA}"/>
              </a:ext>
            </a:extLst>
          </p:cNvPr>
          <p:cNvSpPr>
            <a:spLocks noGrp="1"/>
          </p:cNvSpPr>
          <p:nvPr>
            <p:ph type="body" sz="quarter" idx="25"/>
          </p:nvPr>
        </p:nvSpPr>
        <p:spPr>
          <a:xfrm>
            <a:off x="1485454" y="17903020"/>
            <a:ext cx="10218865" cy="914400"/>
          </a:xfrm>
        </p:spPr>
        <p:txBody>
          <a:bodyPr/>
          <a:lstStyle/>
          <a:p>
            <a:r>
              <a:rPr lang="en-US" dirty="0"/>
              <a:t>Results</a:t>
            </a:r>
          </a:p>
          <a:p>
            <a:endParaRPr lang="en-US" dirty="0"/>
          </a:p>
        </p:txBody>
      </p:sp>
      <p:sp>
        <p:nvSpPr>
          <p:cNvPr id="45" name="TextBox 44">
            <a:extLst>
              <a:ext uri="{FF2B5EF4-FFF2-40B4-BE49-F238E27FC236}">
                <a16:creationId xmlns:a16="http://schemas.microsoft.com/office/drawing/2014/main" id="{E2629563-8118-214C-8916-2610222B486C}"/>
              </a:ext>
            </a:extLst>
          </p:cNvPr>
          <p:cNvSpPr txBox="1"/>
          <p:nvPr/>
        </p:nvSpPr>
        <p:spPr>
          <a:xfrm>
            <a:off x="16634953" y="18989242"/>
            <a:ext cx="2895600" cy="569387"/>
          </a:xfrm>
          <a:prstGeom prst="rect">
            <a:avLst/>
          </a:prstGeom>
          <a:noFill/>
        </p:spPr>
        <p:txBody>
          <a:bodyPr wrap="square" rtlCol="0">
            <a:spAutoFit/>
          </a:bodyPr>
          <a:lstStyle/>
          <a:p>
            <a:r>
              <a:rPr lang="en-US" sz="3100" dirty="0">
                <a:latin typeface="Arial" panose="020B0604020202020204" pitchFamily="34" charset="0"/>
                <a:cs typeface="Arial" panose="020B0604020202020204" pitchFamily="34" charset="0"/>
              </a:rPr>
              <a:t>Figure B</a:t>
            </a:r>
          </a:p>
        </p:txBody>
      </p:sp>
      <p:sp>
        <p:nvSpPr>
          <p:cNvPr id="48" name="TextBox 47">
            <a:extLst>
              <a:ext uri="{FF2B5EF4-FFF2-40B4-BE49-F238E27FC236}">
                <a16:creationId xmlns:a16="http://schemas.microsoft.com/office/drawing/2014/main" id="{C87FFDB0-0553-A64B-B6A2-611CCF446C1E}"/>
              </a:ext>
            </a:extLst>
          </p:cNvPr>
          <p:cNvSpPr txBox="1"/>
          <p:nvPr/>
        </p:nvSpPr>
        <p:spPr>
          <a:xfrm>
            <a:off x="26112315" y="18990924"/>
            <a:ext cx="2895600" cy="569387"/>
          </a:xfrm>
          <a:prstGeom prst="rect">
            <a:avLst/>
          </a:prstGeom>
          <a:noFill/>
        </p:spPr>
        <p:txBody>
          <a:bodyPr wrap="square" rtlCol="0">
            <a:spAutoFit/>
          </a:bodyPr>
          <a:lstStyle/>
          <a:p>
            <a:r>
              <a:rPr lang="en-US" sz="3100" dirty="0">
                <a:latin typeface="Arial" panose="020B0604020202020204" pitchFamily="34" charset="0"/>
                <a:cs typeface="Arial" panose="020B0604020202020204" pitchFamily="34" charset="0"/>
              </a:rPr>
              <a:t>Figure C</a:t>
            </a:r>
          </a:p>
        </p:txBody>
      </p:sp>
      <p:sp>
        <p:nvSpPr>
          <p:cNvPr id="49" name="TextBox 48">
            <a:extLst>
              <a:ext uri="{FF2B5EF4-FFF2-40B4-BE49-F238E27FC236}">
                <a16:creationId xmlns:a16="http://schemas.microsoft.com/office/drawing/2014/main" id="{903B604E-2842-234B-9390-6DC8A43B2C58}"/>
              </a:ext>
            </a:extLst>
          </p:cNvPr>
          <p:cNvSpPr txBox="1"/>
          <p:nvPr/>
        </p:nvSpPr>
        <p:spPr>
          <a:xfrm>
            <a:off x="17419320" y="9447053"/>
            <a:ext cx="2895600" cy="569387"/>
          </a:xfrm>
          <a:prstGeom prst="rect">
            <a:avLst/>
          </a:prstGeom>
          <a:noFill/>
        </p:spPr>
        <p:txBody>
          <a:bodyPr wrap="square" rtlCol="0">
            <a:spAutoFit/>
          </a:bodyPr>
          <a:lstStyle/>
          <a:p>
            <a:r>
              <a:rPr lang="en-US" sz="3100" dirty="0">
                <a:latin typeface="Arial" panose="020B0604020202020204" pitchFamily="34" charset="0"/>
                <a:cs typeface="Arial" panose="020B0604020202020204" pitchFamily="34" charset="0"/>
              </a:rPr>
              <a:t>Figure A</a:t>
            </a:r>
          </a:p>
        </p:txBody>
      </p:sp>
      <p:pic>
        <p:nvPicPr>
          <p:cNvPr id="25" name="图片 24">
            <a:extLst>
              <a:ext uri="{FF2B5EF4-FFF2-40B4-BE49-F238E27FC236}">
                <a16:creationId xmlns:a16="http://schemas.microsoft.com/office/drawing/2014/main" id="{26AF1201-4437-4134-840F-1FE02B43900C}"/>
              </a:ext>
            </a:extLst>
          </p:cNvPr>
          <p:cNvPicPr>
            <a:picLocks noChangeAspect="1"/>
          </p:cNvPicPr>
          <p:nvPr/>
        </p:nvPicPr>
        <p:blipFill>
          <a:blip r:embed="rId5"/>
          <a:stretch>
            <a:fillRect/>
          </a:stretch>
        </p:blipFill>
        <p:spPr>
          <a:xfrm>
            <a:off x="24885790" y="1595226"/>
            <a:ext cx="6708621" cy="2195947"/>
          </a:xfrm>
          <a:prstGeom prst="rect">
            <a:avLst/>
          </a:prstGeom>
        </p:spPr>
      </p:pic>
      <p:pic>
        <p:nvPicPr>
          <p:cNvPr id="26" name="图片 25">
            <a:extLst>
              <a:ext uri="{FF2B5EF4-FFF2-40B4-BE49-F238E27FC236}">
                <a16:creationId xmlns:a16="http://schemas.microsoft.com/office/drawing/2014/main" id="{E8084B2D-5D0D-4B52-89BC-1DE07C78D93D}"/>
              </a:ext>
            </a:extLst>
          </p:cNvPr>
          <p:cNvPicPr>
            <a:picLocks noChangeAspect="1"/>
          </p:cNvPicPr>
          <p:nvPr/>
        </p:nvPicPr>
        <p:blipFill>
          <a:blip r:embed="rId6"/>
          <a:stretch>
            <a:fillRect/>
          </a:stretch>
        </p:blipFill>
        <p:spPr>
          <a:xfrm>
            <a:off x="1485455" y="1303630"/>
            <a:ext cx="7279102" cy="2694038"/>
          </a:xfrm>
          <a:prstGeom prst="rect">
            <a:avLst/>
          </a:prstGeom>
        </p:spPr>
      </p:pic>
      <p:pic>
        <p:nvPicPr>
          <p:cNvPr id="27" name="图片 26">
            <a:extLst>
              <a:ext uri="{FF2B5EF4-FFF2-40B4-BE49-F238E27FC236}">
                <a16:creationId xmlns:a16="http://schemas.microsoft.com/office/drawing/2014/main" id="{AAED170F-EFE3-4A89-B181-A597B2E80844}"/>
              </a:ext>
            </a:extLst>
          </p:cNvPr>
          <p:cNvPicPr>
            <a:picLocks noChangeAspect="1"/>
          </p:cNvPicPr>
          <p:nvPr/>
        </p:nvPicPr>
        <p:blipFill>
          <a:blip r:embed="rId7"/>
          <a:stretch>
            <a:fillRect/>
          </a:stretch>
        </p:blipFill>
        <p:spPr>
          <a:xfrm>
            <a:off x="16714712" y="1151305"/>
            <a:ext cx="8503326" cy="2900977"/>
          </a:xfrm>
          <a:prstGeom prst="rect">
            <a:avLst/>
          </a:prstGeom>
        </p:spPr>
      </p:pic>
    </p:spTree>
    <p:extLst>
      <p:ext uri="{BB962C8B-B14F-4D97-AF65-F5344CB8AC3E}">
        <p14:creationId xmlns:p14="http://schemas.microsoft.com/office/powerpoint/2010/main" val="1273312871"/>
      </p:ext>
    </p:extLst>
  </p:cSld>
  <p:clrMapOvr>
    <a:masterClrMapping/>
  </p:clrMapOvr>
</p:sld>
</file>

<file path=ppt/theme/theme1.xml><?xml version="1.0" encoding="utf-8"?>
<a:theme xmlns:a="http://schemas.openxmlformats.org/drawingml/2006/main" name="ISMRM36x36Taditional_MASTER">
  <a:themeElements>
    <a:clrScheme name="Custom 5">
      <a:dk1>
        <a:srgbClr val="000000"/>
      </a:dk1>
      <a:lt1>
        <a:srgbClr val="000000"/>
      </a:lt1>
      <a:dk2>
        <a:srgbClr val="580F8B"/>
      </a:dk2>
      <a:lt2>
        <a:srgbClr val="580F8B"/>
      </a:lt2>
      <a:accent1>
        <a:srgbClr val="63666A"/>
      </a:accent1>
      <a:accent2>
        <a:srgbClr val="FED900"/>
      </a:accent2>
      <a:accent3>
        <a:srgbClr val="00778B"/>
      </a:accent3>
      <a:accent4>
        <a:srgbClr val="FF6A13"/>
      </a:accent4>
      <a:accent5>
        <a:srgbClr val="43B02A"/>
      </a:accent5>
      <a:accent6>
        <a:srgbClr val="FFFFFF"/>
      </a:accent6>
      <a:hlink>
        <a:srgbClr val="FFFFFF"/>
      </a:hlink>
      <a:folHlink>
        <a:srgbClr val="FFFF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ISMRM2016_36x36Taditional" id="{C0349F2B-2D71-9B44-BE04-B524E0636094}" vid="{322ED88F-53F4-C441-BD45-A416B76029B0}"/>
    </a:ext>
  </a:extLst>
</a:theme>
</file>

<file path=docProps/app.xml><?xml version="1.0" encoding="utf-8"?>
<Properties xmlns="http://schemas.openxmlformats.org/officeDocument/2006/extended-properties" xmlns:vt="http://schemas.openxmlformats.org/officeDocument/2006/docPropsVTypes">
  <Template>ISMRM36x36Taditional_MASTER</Template>
  <TotalTime>110</TotalTime>
  <Words>667</Words>
  <Application>Microsoft Macintosh PowerPoint</Application>
  <PresentationFormat>Custom</PresentationFormat>
  <Paragraphs>18</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宋体</vt:lpstr>
      <vt:lpstr>Arial</vt:lpstr>
      <vt:lpstr>Calibri</vt:lpstr>
      <vt:lpstr>ISMRM36x36Taditional_MASTER</vt:lpstr>
      <vt:lpstr>3D Convolutional Networks for proximal Femur Segmentation in mr images</vt:lpstr>
    </vt:vector>
  </TitlesOfParts>
  <Company/>
  <LinksUpToDate>false</LinksUpToDate>
  <SharedDoc>false</SharedDoc>
  <HyperlinksChanged>false</HyperlinksChanged>
  <AppVersion>16.0010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FULL TITLE</dc:title>
  <dc:creator>Siyuan Xiang</dc:creator>
  <cp:lastModifiedBy>Cem M Deniz</cp:lastModifiedBy>
  <cp:revision>14</cp:revision>
  <dcterms:created xsi:type="dcterms:W3CDTF">2018-03-09T00:55:40Z</dcterms:created>
  <dcterms:modified xsi:type="dcterms:W3CDTF">2018-03-09T02:50:25Z</dcterms:modified>
</cp:coreProperties>
</file>